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4" r:id="rId6"/>
    <p:sldId id="271" r:id="rId7"/>
    <p:sldId id="261" r:id="rId8"/>
    <p:sldId id="262" r:id="rId9"/>
    <p:sldId id="270" r:id="rId10"/>
    <p:sldId id="263" r:id="rId11"/>
    <p:sldId id="264" r:id="rId12"/>
    <p:sldId id="269" r:id="rId13"/>
    <p:sldId id="265" r:id="rId14"/>
    <p:sldId id="268" r:id="rId15"/>
    <p:sldId id="266" r:id="rId16"/>
    <p:sldId id="267" r:id="rId17"/>
    <p:sldId id="278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2C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341F0-8172-4103-B307-A16B8278692B}" v="311" dt="2024-12-04T12:52:26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RIVET" userId="6408eae932548266" providerId="LiveId" clId="{3DF341F0-8172-4103-B307-A16B8278692B}"/>
    <pc:docChg chg="undo custSel addSld delSld modSld sldOrd modMainMaster">
      <pc:chgData name="Jonathan RIVET" userId="6408eae932548266" providerId="LiveId" clId="{3DF341F0-8172-4103-B307-A16B8278692B}" dt="2024-12-05T21:14:46.368" v="7882" actId="6549"/>
      <pc:docMkLst>
        <pc:docMk/>
      </pc:docMkLst>
      <pc:sldChg chg="addSp delSp modSp mod setBg">
        <pc:chgData name="Jonathan RIVET" userId="6408eae932548266" providerId="LiveId" clId="{3DF341F0-8172-4103-B307-A16B8278692B}" dt="2024-12-02T17:14:19.360" v="2783"/>
        <pc:sldMkLst>
          <pc:docMk/>
          <pc:sldMk cId="2566717614" sldId="256"/>
        </pc:sldMkLst>
        <pc:spChg chg="del mod">
          <ac:chgData name="Jonathan RIVET" userId="6408eae932548266" providerId="LiveId" clId="{3DF341F0-8172-4103-B307-A16B8278692B}" dt="2024-11-29T14:25:51.254" v="1326" actId="478"/>
          <ac:spMkLst>
            <pc:docMk/>
            <pc:sldMk cId="2566717614" sldId="256"/>
            <ac:spMk id="2" creationId="{46E7E13C-6EFB-74B2-0B9C-F31D087282F1}"/>
          </ac:spMkLst>
        </pc:spChg>
        <pc:spChg chg="add del mod">
          <ac:chgData name="Jonathan RIVET" userId="6408eae932548266" providerId="LiveId" clId="{3DF341F0-8172-4103-B307-A16B8278692B}" dt="2024-11-29T14:28:15.601" v="1358" actId="1076"/>
          <ac:spMkLst>
            <pc:docMk/>
            <pc:sldMk cId="2566717614" sldId="256"/>
            <ac:spMk id="3" creationId="{DD04EDB4-A22E-CA36-C844-FF15CBCBEE3D}"/>
          </ac:spMkLst>
        </pc:spChg>
        <pc:spChg chg="add del mod">
          <ac:chgData name="Jonathan RIVET" userId="6408eae932548266" providerId="LiveId" clId="{3DF341F0-8172-4103-B307-A16B8278692B}" dt="2024-11-29T14:25:56.912" v="1329" actId="478"/>
          <ac:spMkLst>
            <pc:docMk/>
            <pc:sldMk cId="2566717614" sldId="256"/>
            <ac:spMk id="7" creationId="{1F6C55ED-95E0-E9A9-D5C6-FCBD578B7352}"/>
          </ac:spMkLst>
        </pc:spChg>
        <pc:spChg chg="add del mod">
          <ac:chgData name="Jonathan RIVET" userId="6408eae932548266" providerId="LiveId" clId="{3DF341F0-8172-4103-B307-A16B8278692B}" dt="2024-11-29T14:27:30.968" v="1348" actId="22"/>
          <ac:spMkLst>
            <pc:docMk/>
            <pc:sldMk cId="2566717614" sldId="256"/>
            <ac:spMk id="14" creationId="{5B223A67-687A-50C6-AB52-E4AECD8FEDC0}"/>
          </ac:spMkLst>
        </pc:spChg>
        <pc:picChg chg="add del mod">
          <ac:chgData name="Jonathan RIVET" userId="6408eae932548266" providerId="LiveId" clId="{3DF341F0-8172-4103-B307-A16B8278692B}" dt="2024-11-20T14:48:42.411" v="1244" actId="478"/>
          <ac:picMkLst>
            <pc:docMk/>
            <pc:sldMk cId="2566717614" sldId="256"/>
            <ac:picMk id="5" creationId="{458AAA0B-CF82-CA6F-5F5A-F011D2407DB7}"/>
          </ac:picMkLst>
        </pc:picChg>
        <pc:picChg chg="add del mod">
          <ac:chgData name="Jonathan RIVET" userId="6408eae932548266" providerId="LiveId" clId="{3DF341F0-8172-4103-B307-A16B8278692B}" dt="2024-12-02T17:03:56.465" v="2478" actId="1076"/>
          <ac:picMkLst>
            <pc:docMk/>
            <pc:sldMk cId="2566717614" sldId="256"/>
            <ac:picMk id="5" creationId="{4A986E8A-171A-5A95-FD20-DCE8959AD31F}"/>
          </ac:picMkLst>
        </pc:picChg>
        <pc:picChg chg="add mod">
          <ac:chgData name="Jonathan RIVET" userId="6408eae932548266" providerId="LiveId" clId="{3DF341F0-8172-4103-B307-A16B8278692B}" dt="2024-12-02T17:04:37.416" v="2482" actId="14100"/>
          <ac:picMkLst>
            <pc:docMk/>
            <pc:sldMk cId="2566717614" sldId="256"/>
            <ac:picMk id="8" creationId="{CAC734C4-3A28-C5F5-E3C9-7D1F7E6756E5}"/>
          </ac:picMkLst>
        </pc:picChg>
        <pc:picChg chg="mod">
          <ac:chgData name="Jonathan RIVET" userId="6408eae932548266" providerId="LiveId" clId="{3DF341F0-8172-4103-B307-A16B8278692B}" dt="2024-11-29T14:27:14.891" v="1342" actId="1076"/>
          <ac:picMkLst>
            <pc:docMk/>
            <pc:sldMk cId="2566717614" sldId="256"/>
            <ac:picMk id="9" creationId="{D2BDDDF1-15C0-5828-C74E-3E54804C22D0}"/>
          </ac:picMkLst>
        </pc:picChg>
        <pc:picChg chg="mod">
          <ac:chgData name="Jonathan RIVET" userId="6408eae932548266" providerId="LiveId" clId="{3DF341F0-8172-4103-B307-A16B8278692B}" dt="2024-12-02T17:04:22.869" v="2480" actId="14100"/>
          <ac:picMkLst>
            <pc:docMk/>
            <pc:sldMk cId="2566717614" sldId="256"/>
            <ac:picMk id="13" creationId="{DDFF9B9E-5D0B-C964-E250-85DE3D180AAD}"/>
          </ac:picMkLst>
        </pc:picChg>
      </pc:sldChg>
      <pc:sldChg chg="addSp delSp modSp mod setBg">
        <pc:chgData name="Jonathan RIVET" userId="6408eae932548266" providerId="LiveId" clId="{3DF341F0-8172-4103-B307-A16B8278692B}" dt="2024-12-04T12:42:16.082" v="6234" actId="207"/>
        <pc:sldMkLst>
          <pc:docMk/>
          <pc:sldMk cId="3652131541" sldId="257"/>
        </pc:sldMkLst>
        <pc:spChg chg="del">
          <ac:chgData name="Jonathan RIVET" userId="6408eae932548266" providerId="LiveId" clId="{3DF341F0-8172-4103-B307-A16B8278692B}" dt="2024-11-08T13:41:39.404" v="4" actId="478"/>
          <ac:spMkLst>
            <pc:docMk/>
            <pc:sldMk cId="3652131541" sldId="257"/>
            <ac:spMk id="2" creationId="{65EF40D9-B562-C0FE-7070-091E343D3633}"/>
          </ac:spMkLst>
        </pc:spChg>
        <pc:spChg chg="add mod">
          <ac:chgData name="Jonathan RIVET" userId="6408eae932548266" providerId="LiveId" clId="{3DF341F0-8172-4103-B307-A16B8278692B}" dt="2024-12-04T12:42:16.082" v="6234" actId="207"/>
          <ac:spMkLst>
            <pc:docMk/>
            <pc:sldMk cId="3652131541" sldId="257"/>
            <ac:spMk id="4" creationId="{E96E9887-FE45-B206-6ABE-4E1E50AD41AF}"/>
          </ac:spMkLst>
        </pc:spChg>
        <pc:spChg chg="add del mod">
          <ac:chgData name="Jonathan RIVET" userId="6408eae932548266" providerId="LiveId" clId="{3DF341F0-8172-4103-B307-A16B8278692B}" dt="2024-11-08T13:41:42.584" v="5" actId="478"/>
          <ac:spMkLst>
            <pc:docMk/>
            <pc:sldMk cId="3652131541" sldId="257"/>
            <ac:spMk id="5" creationId="{C72BA290-181B-BCF1-44F2-25ECDA57F126}"/>
          </ac:spMkLst>
        </pc:spChg>
        <pc:spChg chg="add mod">
          <ac:chgData name="Jonathan RIVET" userId="6408eae932548266" providerId="LiveId" clId="{3DF341F0-8172-4103-B307-A16B8278692B}" dt="2024-12-02T17:29:55.789" v="3131" actId="14100"/>
          <ac:spMkLst>
            <pc:docMk/>
            <pc:sldMk cId="3652131541" sldId="257"/>
            <ac:spMk id="7" creationId="{4CA977B1-D83D-4F35-36E1-B62B9A0A15E8}"/>
          </ac:spMkLst>
        </pc:spChg>
        <pc:spChg chg="del mod">
          <ac:chgData name="Jonathan RIVET" userId="6408eae932548266" providerId="LiveId" clId="{3DF341F0-8172-4103-B307-A16B8278692B}" dt="2024-11-08T13:41:46.027" v="6" actId="478"/>
          <ac:spMkLst>
            <pc:docMk/>
            <pc:sldMk cId="3652131541" sldId="257"/>
            <ac:spMk id="9" creationId="{3543127C-4104-92F7-BB7A-0FBDA47266AC}"/>
          </ac:spMkLst>
        </pc:spChg>
        <pc:spChg chg="add del mod">
          <ac:chgData name="Jonathan RIVET" userId="6408eae932548266" providerId="LiveId" clId="{3DF341F0-8172-4103-B307-A16B8278692B}" dt="2024-12-02T17:10:15.538" v="2534" actId="478"/>
          <ac:spMkLst>
            <pc:docMk/>
            <pc:sldMk cId="3652131541" sldId="257"/>
            <ac:spMk id="10" creationId="{F3D6B03A-E47E-67F1-559F-ACE421E5306E}"/>
          </ac:spMkLst>
        </pc:spChg>
        <pc:spChg chg="add del mod">
          <ac:chgData name="Jonathan RIVET" userId="6408eae932548266" providerId="LiveId" clId="{3DF341F0-8172-4103-B307-A16B8278692B}" dt="2024-12-02T17:10:18.223" v="2535" actId="478"/>
          <ac:spMkLst>
            <pc:docMk/>
            <pc:sldMk cId="3652131541" sldId="257"/>
            <ac:spMk id="11" creationId="{BD74A1AE-E7DE-CC85-BBAD-8F09DC405CAF}"/>
          </ac:spMkLst>
        </pc:spChg>
        <pc:picChg chg="add del mod">
          <ac:chgData name="Jonathan RIVET" userId="6408eae932548266" providerId="LiveId" clId="{3DF341F0-8172-4103-B307-A16B8278692B}" dt="2024-12-02T17:29:39.452" v="3127" actId="478"/>
          <ac:picMkLst>
            <pc:docMk/>
            <pc:sldMk cId="3652131541" sldId="257"/>
            <ac:picMk id="2" creationId="{17DDF7D7-2FDF-1AB3-32B2-CFA59280A470}"/>
          </ac:picMkLst>
        </pc:picChg>
        <pc:picChg chg="add del mod">
          <ac:chgData name="Jonathan RIVET" userId="6408eae932548266" providerId="LiveId" clId="{3DF341F0-8172-4103-B307-A16B8278692B}" dt="2024-12-02T17:10:12.528" v="2533" actId="478"/>
          <ac:picMkLst>
            <pc:docMk/>
            <pc:sldMk cId="3652131541" sldId="257"/>
            <ac:picMk id="3" creationId="{193A8533-2DB2-04D9-2D84-1B503989ECF8}"/>
          </ac:picMkLst>
        </pc:picChg>
        <pc:picChg chg="mod">
          <ac:chgData name="Jonathan RIVET" userId="6408eae932548266" providerId="LiveId" clId="{3DF341F0-8172-4103-B307-A16B8278692B}" dt="2024-11-08T13:47:34.835" v="51" actId="14100"/>
          <ac:picMkLst>
            <pc:docMk/>
            <pc:sldMk cId="3652131541" sldId="257"/>
            <ac:picMk id="6" creationId="{DEAD6DBF-DFB8-40CC-7C69-E5B8C2F15528}"/>
          </ac:picMkLst>
        </pc:picChg>
        <pc:picChg chg="del">
          <ac:chgData name="Jonathan RIVET" userId="6408eae932548266" providerId="LiveId" clId="{3DF341F0-8172-4103-B307-A16B8278692B}" dt="2024-12-02T17:07:15.277" v="2491" actId="478"/>
          <ac:picMkLst>
            <pc:docMk/>
            <pc:sldMk cId="3652131541" sldId="257"/>
            <ac:picMk id="8" creationId="{85989F82-29B3-E26F-AB81-FF5D55F7F247}"/>
          </ac:picMkLst>
        </pc:picChg>
        <pc:picChg chg="add mod">
          <ac:chgData name="Jonathan RIVET" userId="6408eae932548266" providerId="LiveId" clId="{3DF341F0-8172-4103-B307-A16B8278692B}" dt="2024-11-08T13:49:17.029" v="67" actId="14100"/>
          <ac:picMkLst>
            <pc:docMk/>
            <pc:sldMk cId="3652131541" sldId="257"/>
            <ac:picMk id="13" creationId="{F1660410-C877-4581-5B33-9F36816B5A1D}"/>
          </ac:picMkLst>
        </pc:picChg>
        <pc:picChg chg="add mod">
          <ac:chgData name="Jonathan RIVET" userId="6408eae932548266" providerId="LiveId" clId="{3DF341F0-8172-4103-B307-A16B8278692B}" dt="2024-11-08T13:51:58.811" v="87" actId="1076"/>
          <ac:picMkLst>
            <pc:docMk/>
            <pc:sldMk cId="3652131541" sldId="257"/>
            <ac:picMk id="14" creationId="{F475FC12-D4D2-22EF-E2E8-60D326852610}"/>
          </ac:picMkLst>
        </pc:picChg>
      </pc:sldChg>
      <pc:sldChg chg="addSp delSp modSp del mod">
        <pc:chgData name="Jonathan RIVET" userId="6408eae932548266" providerId="LiveId" clId="{3DF341F0-8172-4103-B307-A16B8278692B}" dt="2024-12-02T16:34:28.935" v="2235" actId="47"/>
        <pc:sldMkLst>
          <pc:docMk/>
          <pc:sldMk cId="467180884" sldId="260"/>
        </pc:sldMkLst>
        <pc:spChg chg="mod">
          <ac:chgData name="Jonathan RIVET" userId="6408eae932548266" providerId="LiveId" clId="{3DF341F0-8172-4103-B307-A16B8278692B}" dt="2024-11-29T14:32:52.338" v="1378"/>
          <ac:spMkLst>
            <pc:docMk/>
            <pc:sldMk cId="467180884" sldId="260"/>
            <ac:spMk id="3" creationId="{E50DBA57-B945-2F2B-55ED-C2063C54A02C}"/>
          </ac:spMkLst>
        </pc:spChg>
        <pc:picChg chg="add del mod">
          <ac:chgData name="Jonathan RIVET" userId="6408eae932548266" providerId="LiveId" clId="{3DF341F0-8172-4103-B307-A16B8278692B}" dt="2024-12-02T16:34:24.125" v="2233" actId="14100"/>
          <ac:picMkLst>
            <pc:docMk/>
            <pc:sldMk cId="467180884" sldId="260"/>
            <ac:picMk id="4" creationId="{34DD1054-730D-B070-B047-89163DFBD3E2}"/>
          </ac:picMkLst>
        </pc:picChg>
        <pc:picChg chg="mod">
          <ac:chgData name="Jonathan RIVET" userId="6408eae932548266" providerId="LiveId" clId="{3DF341F0-8172-4103-B307-A16B8278692B}" dt="2024-11-29T14:31:03.265" v="1369" actId="1076"/>
          <ac:picMkLst>
            <pc:docMk/>
            <pc:sldMk cId="467180884" sldId="260"/>
            <ac:picMk id="5" creationId="{C34E1790-48F4-6592-D22B-898C692FE7CC}"/>
          </ac:picMkLst>
        </pc:picChg>
      </pc:sldChg>
      <pc:sldChg chg="addSp delSp modSp mod setBg">
        <pc:chgData name="Jonathan RIVET" userId="6408eae932548266" providerId="LiveId" clId="{3DF341F0-8172-4103-B307-A16B8278692B}" dt="2024-12-03T14:18:22.672" v="5162" actId="114"/>
        <pc:sldMkLst>
          <pc:docMk/>
          <pc:sldMk cId="233805719" sldId="261"/>
        </pc:sldMkLst>
        <pc:spChg chg="del mod">
          <ac:chgData name="Jonathan RIVET" userId="6408eae932548266" providerId="LiveId" clId="{3DF341F0-8172-4103-B307-A16B8278692B}" dt="2024-11-08T13:44:39.953" v="25" actId="478"/>
          <ac:spMkLst>
            <pc:docMk/>
            <pc:sldMk cId="233805719" sldId="261"/>
            <ac:spMk id="2" creationId="{65EF40D9-B562-C0FE-7070-091E343D3633}"/>
          </ac:spMkLst>
        </pc:spChg>
        <pc:spChg chg="add mod">
          <ac:chgData name="Jonathan RIVET" userId="6408eae932548266" providerId="LiveId" clId="{3DF341F0-8172-4103-B307-A16B8278692B}" dt="2024-12-03T14:18:22.672" v="5162" actId="114"/>
          <ac:spMkLst>
            <pc:docMk/>
            <pc:sldMk cId="233805719" sldId="261"/>
            <ac:spMk id="3" creationId="{2FA50DEB-1576-853B-7B6E-DC8507131390}"/>
          </ac:spMkLst>
        </pc:spChg>
        <pc:spChg chg="add del mod">
          <ac:chgData name="Jonathan RIVET" userId="6408eae932548266" providerId="LiveId" clId="{3DF341F0-8172-4103-B307-A16B8278692B}" dt="2024-11-08T13:45:17.892" v="31" actId="478"/>
          <ac:spMkLst>
            <pc:docMk/>
            <pc:sldMk cId="233805719" sldId="261"/>
            <ac:spMk id="5" creationId="{C7BFA3FF-8988-7A81-DD9B-75D6D94F6E72}"/>
          </ac:spMkLst>
        </pc:spChg>
        <pc:spChg chg="del">
          <ac:chgData name="Jonathan RIVET" userId="6408eae932548266" providerId="LiveId" clId="{3DF341F0-8172-4103-B307-A16B8278692B}" dt="2024-11-08T13:44:44.360" v="26" actId="478"/>
          <ac:spMkLst>
            <pc:docMk/>
            <pc:sldMk cId="233805719" sldId="261"/>
            <ac:spMk id="9" creationId="{3543127C-4104-92F7-BB7A-0FBDA47266AC}"/>
          </ac:spMkLst>
        </pc:spChg>
        <pc:picChg chg="add del mod">
          <ac:chgData name="Jonathan RIVET" userId="6408eae932548266" providerId="LiveId" clId="{3DF341F0-8172-4103-B307-A16B8278692B}" dt="2024-11-08T13:49:49.499" v="70" actId="14100"/>
          <ac:picMkLst>
            <pc:docMk/>
            <pc:sldMk cId="233805719" sldId="261"/>
            <ac:picMk id="6" creationId="{DEAD6DBF-DFB8-40CC-7C69-E5B8C2F15528}"/>
          </ac:picMkLst>
        </pc:picChg>
        <pc:picChg chg="add del mod">
          <ac:chgData name="Jonathan RIVET" userId="6408eae932548266" providerId="LiveId" clId="{3DF341F0-8172-4103-B307-A16B8278692B}" dt="2024-11-20T15:15:39.488" v="1245" actId="478"/>
          <ac:picMkLst>
            <pc:docMk/>
            <pc:sldMk cId="233805719" sldId="261"/>
            <ac:picMk id="7" creationId="{3194F0EE-0AC6-6F12-35BE-814C7B3589DD}"/>
          </ac:picMkLst>
        </pc:picChg>
        <pc:picChg chg="del">
          <ac:chgData name="Jonathan RIVET" userId="6408eae932548266" providerId="LiveId" clId="{3DF341F0-8172-4103-B307-A16B8278692B}" dt="2024-11-08T13:47:16.580" v="49" actId="478"/>
          <ac:picMkLst>
            <pc:docMk/>
            <pc:sldMk cId="233805719" sldId="261"/>
            <ac:picMk id="8" creationId="{85989F82-29B3-E26F-AB81-FF5D55F7F247}"/>
          </ac:picMkLst>
        </pc:picChg>
        <pc:picChg chg="add mod">
          <ac:chgData name="Jonathan RIVET" userId="6408eae932548266" providerId="LiveId" clId="{3DF341F0-8172-4103-B307-A16B8278692B}" dt="2024-11-08T13:49:40.785" v="69" actId="1076"/>
          <ac:picMkLst>
            <pc:docMk/>
            <pc:sldMk cId="233805719" sldId="261"/>
            <ac:picMk id="10" creationId="{3B7AC519-1190-FCBA-B83D-5BE52B90F6FB}"/>
          </ac:picMkLst>
        </pc:picChg>
        <pc:picChg chg="add del mod">
          <ac:chgData name="Jonathan RIVET" userId="6408eae932548266" providerId="LiveId" clId="{3DF341F0-8172-4103-B307-A16B8278692B}" dt="2024-11-08T14:19:13.285" v="382" actId="478"/>
          <ac:picMkLst>
            <pc:docMk/>
            <pc:sldMk cId="233805719" sldId="261"/>
            <ac:picMk id="11" creationId="{99D29134-A48B-1E23-2552-CD58322F8D44}"/>
          </ac:picMkLst>
        </pc:picChg>
        <pc:picChg chg="add mod">
          <ac:chgData name="Jonathan RIVET" userId="6408eae932548266" providerId="LiveId" clId="{3DF341F0-8172-4103-B307-A16B8278692B}" dt="2024-11-08T14:19:19.684" v="384" actId="1076"/>
          <ac:picMkLst>
            <pc:docMk/>
            <pc:sldMk cId="233805719" sldId="261"/>
            <ac:picMk id="13" creationId="{647B44DF-CA72-E9E6-F5EB-DB679C18D012}"/>
          </ac:picMkLst>
        </pc:picChg>
        <pc:picChg chg="add del mod">
          <ac:chgData name="Jonathan RIVET" userId="6408eae932548266" providerId="LiveId" clId="{3DF341F0-8172-4103-B307-A16B8278692B}" dt="2024-11-20T15:17:55.903" v="1251" actId="478"/>
          <ac:picMkLst>
            <pc:docMk/>
            <pc:sldMk cId="233805719" sldId="261"/>
            <ac:picMk id="15" creationId="{EBFB9467-D02D-72DE-8992-6409CFA4EF35}"/>
          </ac:picMkLst>
        </pc:picChg>
        <pc:picChg chg="add mod">
          <ac:chgData name="Jonathan RIVET" userId="6408eae932548266" providerId="LiveId" clId="{3DF341F0-8172-4103-B307-A16B8278692B}" dt="2024-11-20T18:03:22.251" v="1308" actId="14100"/>
          <ac:picMkLst>
            <pc:docMk/>
            <pc:sldMk cId="233805719" sldId="261"/>
            <ac:picMk id="17" creationId="{45A23A62-6813-F8DF-F83C-CE946E803552}"/>
          </ac:picMkLst>
        </pc:picChg>
      </pc:sldChg>
      <pc:sldChg chg="addSp delSp modSp add mod ord setBg">
        <pc:chgData name="Jonathan RIVET" userId="6408eae932548266" providerId="LiveId" clId="{3DF341F0-8172-4103-B307-A16B8278692B}" dt="2024-12-05T21:10:56.903" v="7843" actId="20577"/>
        <pc:sldMkLst>
          <pc:docMk/>
          <pc:sldMk cId="424563623" sldId="262"/>
        </pc:sldMkLst>
        <pc:spChg chg="mod">
          <ac:chgData name="Jonathan RIVET" userId="6408eae932548266" providerId="LiveId" clId="{3DF341F0-8172-4103-B307-A16B8278692B}" dt="2024-12-04T12:44:15.964" v="6248" actId="207"/>
          <ac:spMkLst>
            <pc:docMk/>
            <pc:sldMk cId="424563623" sldId="262"/>
            <ac:spMk id="7" creationId="{AA78F828-C03C-4BFE-0245-7E0209E29E60}"/>
          </ac:spMkLst>
        </pc:spChg>
        <pc:spChg chg="mod">
          <ac:chgData name="Jonathan RIVET" userId="6408eae932548266" providerId="LiveId" clId="{3DF341F0-8172-4103-B307-A16B8278692B}" dt="2024-12-04T12:47:34.865" v="6371" actId="20577"/>
          <ac:spMkLst>
            <pc:docMk/>
            <pc:sldMk cId="424563623" sldId="262"/>
            <ac:spMk id="10" creationId="{41651E3C-2CED-EB96-8EAD-F7A87B193012}"/>
          </ac:spMkLst>
        </pc:spChg>
        <pc:spChg chg="mod">
          <ac:chgData name="Jonathan RIVET" userId="6408eae932548266" providerId="LiveId" clId="{3DF341F0-8172-4103-B307-A16B8278692B}" dt="2024-12-05T21:10:56.903" v="7843" actId="20577"/>
          <ac:spMkLst>
            <pc:docMk/>
            <pc:sldMk cId="424563623" sldId="262"/>
            <ac:spMk id="11" creationId="{05362486-E699-A6A4-58D9-0E610F356194}"/>
          </ac:spMkLst>
        </pc:spChg>
        <pc:picChg chg="add mod">
          <ac:chgData name="Jonathan RIVET" userId="6408eae932548266" providerId="LiveId" clId="{3DF341F0-8172-4103-B307-A16B8278692B}" dt="2024-11-08T13:50:07.560" v="72" actId="1076"/>
          <ac:picMkLst>
            <pc:docMk/>
            <pc:sldMk cId="424563623" sldId="262"/>
            <ac:picMk id="2" creationId="{C2DD9F03-27A3-C302-3509-DD6BD2466BEF}"/>
          </ac:picMkLst>
        </pc:picChg>
        <pc:picChg chg="del">
          <ac:chgData name="Jonathan RIVET" userId="6408eae932548266" providerId="LiveId" clId="{3DF341F0-8172-4103-B307-A16B8278692B}" dt="2024-11-08T13:53:54.449" v="98" actId="478"/>
          <ac:picMkLst>
            <pc:docMk/>
            <pc:sldMk cId="424563623" sldId="262"/>
            <ac:picMk id="3" creationId="{8F8282B8-1954-765F-D85D-FF85C2BF4F0A}"/>
          </ac:picMkLst>
        </pc:picChg>
        <pc:picChg chg="add mod">
          <ac:chgData name="Jonathan RIVET" userId="6408eae932548266" providerId="LiveId" clId="{3DF341F0-8172-4103-B307-A16B8278692B}" dt="2024-11-08T14:17:52.742" v="373" actId="1076"/>
          <ac:picMkLst>
            <pc:docMk/>
            <pc:sldMk cId="424563623" sldId="262"/>
            <ac:picMk id="4" creationId="{690C2846-1B49-E315-26DE-43331B0014A8}"/>
          </ac:picMkLst>
        </pc:picChg>
        <pc:picChg chg="add mod">
          <ac:chgData name="Jonathan RIVET" userId="6408eae932548266" providerId="LiveId" clId="{3DF341F0-8172-4103-B307-A16B8278692B}" dt="2024-11-08T14:17:35.616" v="372" actId="1076"/>
          <ac:picMkLst>
            <pc:docMk/>
            <pc:sldMk cId="424563623" sldId="262"/>
            <ac:picMk id="5" creationId="{2E630750-B6C6-9DF7-9BD6-8416497051F5}"/>
          </ac:picMkLst>
        </pc:picChg>
        <pc:picChg chg="del">
          <ac:chgData name="Jonathan RIVET" userId="6408eae932548266" providerId="LiveId" clId="{3DF341F0-8172-4103-B307-A16B8278692B}" dt="2024-11-08T13:55:30.659" v="131" actId="478"/>
          <ac:picMkLst>
            <pc:docMk/>
            <pc:sldMk cId="424563623" sldId="262"/>
            <ac:picMk id="8" creationId="{1BA6F8D0-B108-E451-1A08-CF259206AB54}"/>
          </ac:picMkLst>
        </pc:picChg>
      </pc:sldChg>
      <pc:sldChg chg="addSp delSp modSp add mod ord setBg">
        <pc:chgData name="Jonathan RIVET" userId="6408eae932548266" providerId="LiveId" clId="{3DF341F0-8172-4103-B307-A16B8278692B}" dt="2024-12-03T14:17:03.257" v="5150" actId="14100"/>
        <pc:sldMkLst>
          <pc:docMk/>
          <pc:sldMk cId="3757109649" sldId="263"/>
        </pc:sldMkLst>
        <pc:spChg chg="del mod">
          <ac:chgData name="Jonathan RIVET" userId="6408eae932548266" providerId="LiveId" clId="{3DF341F0-8172-4103-B307-A16B8278692B}" dt="2024-11-08T13:56:50.825" v="135" actId="478"/>
          <ac:spMkLst>
            <pc:docMk/>
            <pc:sldMk cId="3757109649" sldId="263"/>
            <ac:spMk id="3" creationId="{3CC06FEA-51FB-812E-CD75-BB49BD67C951}"/>
          </ac:spMkLst>
        </pc:spChg>
        <pc:spChg chg="add mod">
          <ac:chgData name="Jonathan RIVET" userId="6408eae932548266" providerId="LiveId" clId="{3DF341F0-8172-4103-B307-A16B8278692B}" dt="2024-12-03T14:17:03.257" v="5150" actId="14100"/>
          <ac:spMkLst>
            <pc:docMk/>
            <pc:sldMk cId="3757109649" sldId="263"/>
            <ac:spMk id="4" creationId="{E017F1D7-E378-4B6F-7A03-91040E62A824}"/>
          </ac:spMkLst>
        </pc:spChg>
        <pc:picChg chg="add mod">
          <ac:chgData name="Jonathan RIVET" userId="6408eae932548266" providerId="LiveId" clId="{3DF341F0-8172-4103-B307-A16B8278692B}" dt="2024-11-08T13:50:30.139" v="74" actId="1076"/>
          <ac:picMkLst>
            <pc:docMk/>
            <pc:sldMk cId="3757109649" sldId="263"/>
            <ac:picMk id="2" creationId="{2EB243F5-8900-3467-E093-8E4827E7475A}"/>
          </ac:picMkLst>
        </pc:picChg>
        <pc:picChg chg="add mod">
          <ac:chgData name="Jonathan RIVET" userId="6408eae932548266" providerId="LiveId" clId="{3DF341F0-8172-4103-B307-A16B8278692B}" dt="2024-12-03T14:16:46.874" v="5147" actId="14100"/>
          <ac:picMkLst>
            <pc:docMk/>
            <pc:sldMk cId="3757109649" sldId="263"/>
            <ac:picMk id="5" creationId="{FF7DCD12-168A-2E04-AE4E-2085D7646AE3}"/>
          </ac:picMkLst>
        </pc:picChg>
        <pc:picChg chg="mod">
          <ac:chgData name="Jonathan RIVET" userId="6408eae932548266" providerId="LiveId" clId="{3DF341F0-8172-4103-B307-A16B8278692B}" dt="2024-11-08T13:50:36.271" v="75" actId="14100"/>
          <ac:picMkLst>
            <pc:docMk/>
            <pc:sldMk cId="3757109649" sldId="263"/>
            <ac:picMk id="6" creationId="{DDE28349-E895-2A1B-8748-0952A3EDAA03}"/>
          </ac:picMkLst>
        </pc:picChg>
        <pc:picChg chg="del">
          <ac:chgData name="Jonathan RIVET" userId="6408eae932548266" providerId="LiveId" clId="{3DF341F0-8172-4103-B307-A16B8278692B}" dt="2024-11-08T13:56:46.727" v="133" actId="478"/>
          <ac:picMkLst>
            <pc:docMk/>
            <pc:sldMk cId="3757109649" sldId="263"/>
            <ac:picMk id="7" creationId="{581767AB-CEF9-3A51-A37B-383374A0F27D}"/>
          </ac:picMkLst>
        </pc:picChg>
        <pc:picChg chg="add mod">
          <ac:chgData name="Jonathan RIVET" userId="6408eae932548266" providerId="LiveId" clId="{3DF341F0-8172-4103-B307-A16B8278692B}" dt="2024-12-03T14:16:50.006" v="5148" actId="14100"/>
          <ac:picMkLst>
            <pc:docMk/>
            <pc:sldMk cId="3757109649" sldId="263"/>
            <ac:picMk id="8" creationId="{7D3ED779-1089-5A13-1F25-FA857DAE532D}"/>
          </ac:picMkLst>
        </pc:picChg>
        <pc:picChg chg="add del mod">
          <ac:chgData name="Jonathan RIVET" userId="6408eae932548266" providerId="LiveId" clId="{3DF341F0-8172-4103-B307-A16B8278692B}" dt="2024-11-08T14:19:26.107" v="385" actId="478"/>
          <ac:picMkLst>
            <pc:docMk/>
            <pc:sldMk cId="3757109649" sldId="263"/>
            <ac:picMk id="9" creationId="{2CC081D0-8CA7-4BAA-7B30-3CFCDB5C649B}"/>
          </ac:picMkLst>
        </pc:picChg>
        <pc:picChg chg="add mod">
          <ac:chgData name="Jonathan RIVET" userId="6408eae932548266" providerId="LiveId" clId="{3DF341F0-8172-4103-B307-A16B8278692B}" dt="2024-12-02T14:39:23.224" v="1445" actId="1076"/>
          <ac:picMkLst>
            <pc:docMk/>
            <pc:sldMk cId="3757109649" sldId="263"/>
            <ac:picMk id="10" creationId="{49912554-AA89-D25D-A3F0-E5C4234E799A}"/>
          </ac:picMkLst>
        </pc:picChg>
      </pc:sldChg>
      <pc:sldChg chg="addSp delSp modSp add mod ord setBg">
        <pc:chgData name="Jonathan RIVET" userId="6408eae932548266" providerId="LiveId" clId="{3DF341F0-8172-4103-B307-A16B8278692B}" dt="2024-12-05T21:07:47.662" v="7808"/>
        <pc:sldMkLst>
          <pc:docMk/>
          <pc:sldMk cId="880165715" sldId="264"/>
        </pc:sldMkLst>
        <pc:spChg chg="mod">
          <ac:chgData name="Jonathan RIVET" userId="6408eae932548266" providerId="LiveId" clId="{3DF341F0-8172-4103-B307-A16B8278692B}" dt="2024-12-04T12:56:53.202" v="6705" actId="207"/>
          <ac:spMkLst>
            <pc:docMk/>
            <pc:sldMk cId="880165715" sldId="264"/>
            <ac:spMk id="7" creationId="{D2E071F4-D404-5291-2C6B-5601BBF484EF}"/>
          </ac:spMkLst>
        </pc:spChg>
        <pc:spChg chg="mod">
          <ac:chgData name="Jonathan RIVET" userId="6408eae932548266" providerId="LiveId" clId="{3DF341F0-8172-4103-B307-A16B8278692B}" dt="2024-12-04T13:06:16.827" v="7082" actId="1076"/>
          <ac:spMkLst>
            <pc:docMk/>
            <pc:sldMk cId="880165715" sldId="264"/>
            <ac:spMk id="10" creationId="{5B772168-F59B-9377-75AF-1A6EF457AA71}"/>
          </ac:spMkLst>
        </pc:spChg>
        <pc:spChg chg="mod">
          <ac:chgData name="Jonathan RIVET" userId="6408eae932548266" providerId="LiveId" clId="{3DF341F0-8172-4103-B307-A16B8278692B}" dt="2024-12-05T09:03:02.021" v="7639" actId="20577"/>
          <ac:spMkLst>
            <pc:docMk/>
            <pc:sldMk cId="880165715" sldId="264"/>
            <ac:spMk id="11" creationId="{748ED3C6-34F4-F6DD-8395-289A10BF5428}"/>
          </ac:spMkLst>
        </pc:spChg>
        <pc:picChg chg="add del">
          <ac:chgData name="Jonathan RIVET" userId="6408eae932548266" providerId="LiveId" clId="{3DF341F0-8172-4103-B307-A16B8278692B}" dt="2024-11-08T14:03:13.047" v="213" actId="478"/>
          <ac:picMkLst>
            <pc:docMk/>
            <pc:sldMk cId="880165715" sldId="264"/>
            <ac:picMk id="3" creationId="{2200F2D3-A000-FF56-0035-10B6A422816A}"/>
          </ac:picMkLst>
        </pc:picChg>
        <pc:picChg chg="del">
          <ac:chgData name="Jonathan RIVET" userId="6408eae932548266" providerId="LiveId" clId="{3DF341F0-8172-4103-B307-A16B8278692B}" dt="2024-11-08T14:02:32.363" v="208" actId="478"/>
          <ac:picMkLst>
            <pc:docMk/>
            <pc:sldMk cId="880165715" sldId="264"/>
            <ac:picMk id="4" creationId="{6905CFE2-2429-7725-6814-29A4B19BDA8C}"/>
          </ac:picMkLst>
        </pc:picChg>
        <pc:picChg chg="add mod">
          <ac:chgData name="Jonathan RIVET" userId="6408eae932548266" providerId="LiveId" clId="{3DF341F0-8172-4103-B307-A16B8278692B}" dt="2024-12-04T09:24:35.020" v="5746" actId="14100"/>
          <ac:picMkLst>
            <pc:docMk/>
            <pc:sldMk cId="880165715" sldId="264"/>
            <ac:picMk id="5" creationId="{2E5C7AD9-6AD8-4A03-EF88-6C8D64780F1C}"/>
          </ac:picMkLst>
        </pc:picChg>
        <pc:picChg chg="add mod">
          <ac:chgData name="Jonathan RIVET" userId="6408eae932548266" providerId="LiveId" clId="{3DF341F0-8172-4103-B307-A16B8278692B}" dt="2024-11-08T14:19:54.397" v="389" actId="1076"/>
          <ac:picMkLst>
            <pc:docMk/>
            <pc:sldMk cId="880165715" sldId="264"/>
            <ac:picMk id="8" creationId="{B65ADCEF-367C-75EE-28A6-C818BECEBD53}"/>
          </ac:picMkLst>
        </pc:picChg>
      </pc:sldChg>
      <pc:sldChg chg="addSp delSp modSp add mod ord setBg">
        <pc:chgData name="Jonathan RIVET" userId="6408eae932548266" providerId="LiveId" clId="{3DF341F0-8172-4103-B307-A16B8278692B}" dt="2024-12-03T14:17:35.924" v="5156" actId="113"/>
        <pc:sldMkLst>
          <pc:docMk/>
          <pc:sldMk cId="2398923891" sldId="265"/>
        </pc:sldMkLst>
        <pc:spChg chg="mod">
          <ac:chgData name="Jonathan RIVET" userId="6408eae932548266" providerId="LiveId" clId="{3DF341F0-8172-4103-B307-A16B8278692B}" dt="2024-12-03T14:17:35.924" v="5156" actId="113"/>
          <ac:spMkLst>
            <pc:docMk/>
            <pc:sldMk cId="2398923891" sldId="265"/>
            <ac:spMk id="4" creationId="{D7548D7C-4DB1-F303-4468-DAB21526FA22}"/>
          </ac:spMkLst>
        </pc:spChg>
        <pc:spChg chg="add del mod">
          <ac:chgData name="Jonathan RIVET" userId="6408eae932548266" providerId="LiveId" clId="{3DF341F0-8172-4103-B307-A16B8278692B}" dt="2024-12-03T13:38:30.745" v="4491" actId="1076"/>
          <ac:spMkLst>
            <pc:docMk/>
            <pc:sldMk cId="2398923891" sldId="265"/>
            <ac:spMk id="7" creationId="{0826C2AA-40BE-5509-499D-E254C80B903C}"/>
          </ac:spMkLst>
        </pc:spChg>
        <pc:picChg chg="add del mod">
          <ac:chgData name="Jonathan RIVET" userId="6408eae932548266" providerId="LiveId" clId="{3DF341F0-8172-4103-B307-A16B8278692B}" dt="2024-12-02T15:21:12.323" v="1993" actId="478"/>
          <ac:picMkLst>
            <pc:docMk/>
            <pc:sldMk cId="2398923891" sldId="265"/>
            <ac:picMk id="5" creationId="{0BEFA3B7-9A7E-AC91-B8BB-CB34543AC0ED}"/>
          </ac:picMkLst>
        </pc:picChg>
        <pc:picChg chg="del">
          <ac:chgData name="Jonathan RIVET" userId="6408eae932548266" providerId="LiveId" clId="{3DF341F0-8172-4103-B307-A16B8278692B}" dt="2024-11-08T14:05:18.734" v="254" actId="478"/>
          <ac:picMkLst>
            <pc:docMk/>
            <pc:sldMk cId="2398923891" sldId="265"/>
            <ac:picMk id="5" creationId="{78875013-77FB-B70C-8B55-5EC52F203F53}"/>
          </ac:picMkLst>
        </pc:picChg>
        <pc:picChg chg="mod">
          <ac:chgData name="Jonathan RIVET" userId="6408eae932548266" providerId="LiveId" clId="{3DF341F0-8172-4103-B307-A16B8278692B}" dt="2024-12-02T14:48:47.331" v="1549" actId="14100"/>
          <ac:picMkLst>
            <pc:docMk/>
            <pc:sldMk cId="2398923891" sldId="265"/>
            <ac:picMk id="6" creationId="{753E80ED-F122-64F6-8336-9E8A4D6F8F3C}"/>
          </ac:picMkLst>
        </pc:picChg>
        <pc:picChg chg="del">
          <ac:chgData name="Jonathan RIVET" userId="6408eae932548266" providerId="LiveId" clId="{3DF341F0-8172-4103-B307-A16B8278692B}" dt="2024-11-08T14:05:19.970" v="255" actId="478"/>
          <ac:picMkLst>
            <pc:docMk/>
            <pc:sldMk cId="2398923891" sldId="265"/>
            <ac:picMk id="8" creationId="{06027B0A-F315-E216-F36A-64848A0ED78C}"/>
          </ac:picMkLst>
        </pc:picChg>
        <pc:picChg chg="add mod">
          <ac:chgData name="Jonathan RIVET" userId="6408eae932548266" providerId="LiveId" clId="{3DF341F0-8172-4103-B307-A16B8278692B}" dt="2024-12-02T15:21:35.025" v="1998" actId="14100"/>
          <ac:picMkLst>
            <pc:docMk/>
            <pc:sldMk cId="2398923891" sldId="265"/>
            <ac:picMk id="9" creationId="{C6ED6F00-4DB4-7BB8-0CFA-AAB6B2D0E165}"/>
          </ac:picMkLst>
        </pc:picChg>
      </pc:sldChg>
      <pc:sldChg chg="addSp delSp modSp add mod ord setBg">
        <pc:chgData name="Jonathan RIVET" userId="6408eae932548266" providerId="LiveId" clId="{3DF341F0-8172-4103-B307-A16B8278692B}" dt="2024-12-05T21:07:22.846" v="7804" actId="14100"/>
        <pc:sldMkLst>
          <pc:docMk/>
          <pc:sldMk cId="302232530" sldId="266"/>
        </pc:sldMkLst>
        <pc:spChg chg="mod">
          <ac:chgData name="Jonathan RIVET" userId="6408eae932548266" providerId="LiveId" clId="{3DF341F0-8172-4103-B307-A16B8278692B}" dt="2024-12-04T13:18:51.748" v="7520" actId="207"/>
          <ac:spMkLst>
            <pc:docMk/>
            <pc:sldMk cId="302232530" sldId="266"/>
            <ac:spMk id="7" creationId="{00328EA6-9D5E-5BF5-CA6C-09706322D261}"/>
          </ac:spMkLst>
        </pc:spChg>
        <pc:spChg chg="mod">
          <ac:chgData name="Jonathan RIVET" userId="6408eae932548266" providerId="LiveId" clId="{3DF341F0-8172-4103-B307-A16B8278692B}" dt="2024-12-04T13:19:07.884" v="7523" actId="1076"/>
          <ac:spMkLst>
            <pc:docMk/>
            <pc:sldMk cId="302232530" sldId="266"/>
            <ac:spMk id="10" creationId="{C94473BB-59FF-4DBB-A351-03A9C67A36FC}"/>
          </ac:spMkLst>
        </pc:spChg>
        <pc:spChg chg="mod">
          <ac:chgData name="Jonathan RIVET" userId="6408eae932548266" providerId="LiveId" clId="{3DF341F0-8172-4103-B307-A16B8278692B}" dt="2024-12-05T21:07:22.846" v="7804" actId="14100"/>
          <ac:spMkLst>
            <pc:docMk/>
            <pc:sldMk cId="302232530" sldId="266"/>
            <ac:spMk id="11" creationId="{482094DC-99A8-9161-836B-F1D8F0275D6E}"/>
          </ac:spMkLst>
        </pc:spChg>
        <pc:picChg chg="del">
          <ac:chgData name="Jonathan RIVET" userId="6408eae932548266" providerId="LiveId" clId="{3DF341F0-8172-4103-B307-A16B8278692B}" dt="2024-12-02T14:59:44.511" v="1811" actId="478"/>
          <ac:picMkLst>
            <pc:docMk/>
            <pc:sldMk cId="302232530" sldId="266"/>
            <ac:picMk id="4" creationId="{99DD05AE-3883-71EF-D871-9138885E04E5}"/>
          </ac:picMkLst>
        </pc:picChg>
        <pc:picChg chg="mod">
          <ac:chgData name="Jonathan RIVET" userId="6408eae932548266" providerId="LiveId" clId="{3DF341F0-8172-4103-B307-A16B8278692B}" dt="2024-12-04T13:19:26.807" v="7529" actId="1076"/>
          <ac:picMkLst>
            <pc:docMk/>
            <pc:sldMk cId="302232530" sldId="266"/>
            <ac:picMk id="6" creationId="{354B180E-55A4-6AE2-F2ED-2570733001AB}"/>
          </ac:picMkLst>
        </pc:picChg>
        <pc:picChg chg="add mod">
          <ac:chgData name="Jonathan RIVET" userId="6408eae932548266" providerId="LiveId" clId="{3DF341F0-8172-4103-B307-A16B8278692B}" dt="2024-12-02T15:08:42.516" v="1829" actId="1076"/>
          <ac:picMkLst>
            <pc:docMk/>
            <pc:sldMk cId="302232530" sldId="266"/>
            <ac:picMk id="8" creationId="{CAE6FEA3-1C8E-F81D-A91E-7837F320A660}"/>
          </ac:picMkLst>
        </pc:picChg>
      </pc:sldChg>
      <pc:sldChg chg="addSp delSp modSp add mod ord setBg">
        <pc:chgData name="Jonathan RIVET" userId="6408eae932548266" providerId="LiveId" clId="{3DF341F0-8172-4103-B307-A16B8278692B}" dt="2024-12-03T13:42:21.991" v="4652" actId="2710"/>
        <pc:sldMkLst>
          <pc:docMk/>
          <pc:sldMk cId="1075897222" sldId="267"/>
        </pc:sldMkLst>
        <pc:spChg chg="mod">
          <ac:chgData name="Jonathan RIVET" userId="6408eae932548266" providerId="LiveId" clId="{3DF341F0-8172-4103-B307-A16B8278692B}" dt="2024-12-03T13:42:21.991" v="4652" actId="2710"/>
          <ac:spMkLst>
            <pc:docMk/>
            <pc:sldMk cId="1075897222" sldId="267"/>
            <ac:spMk id="4" creationId="{64531F3E-7362-F2B9-EF94-784536628C47}"/>
          </ac:spMkLst>
        </pc:spChg>
        <pc:picChg chg="del">
          <ac:chgData name="Jonathan RIVET" userId="6408eae932548266" providerId="LiveId" clId="{3DF341F0-8172-4103-B307-A16B8278692B}" dt="2024-12-03T12:39:24.089" v="3148" actId="478"/>
          <ac:picMkLst>
            <pc:docMk/>
            <pc:sldMk cId="1075897222" sldId="267"/>
            <ac:picMk id="5" creationId="{4138471E-6904-4616-AE92-C1178BA5A893}"/>
          </ac:picMkLst>
        </pc:picChg>
        <pc:picChg chg="add del mod">
          <ac:chgData name="Jonathan RIVET" userId="6408eae932548266" providerId="LiveId" clId="{3DF341F0-8172-4103-B307-A16B8278692B}" dt="2024-12-03T12:46:36.799" v="3152" actId="478"/>
          <ac:picMkLst>
            <pc:docMk/>
            <pc:sldMk cId="1075897222" sldId="267"/>
            <ac:picMk id="7" creationId="{992D9221-6B44-31DE-7101-CCCCB1767A14}"/>
          </ac:picMkLst>
        </pc:picChg>
        <pc:picChg chg="add mod">
          <ac:chgData name="Jonathan RIVET" userId="6408eae932548266" providerId="LiveId" clId="{3DF341F0-8172-4103-B307-A16B8278692B}" dt="2024-12-03T12:48:46.263" v="3154" actId="1076"/>
          <ac:picMkLst>
            <pc:docMk/>
            <pc:sldMk cId="1075897222" sldId="267"/>
            <ac:picMk id="8" creationId="{8470BD29-18F1-81E4-D33D-2C0BF6358A07}"/>
          </ac:picMkLst>
        </pc:picChg>
        <pc:picChg chg="del">
          <ac:chgData name="Jonathan RIVET" userId="6408eae932548266" providerId="LiveId" clId="{3DF341F0-8172-4103-B307-A16B8278692B}" dt="2024-12-02T15:11:16.529" v="1972" actId="478"/>
          <ac:picMkLst>
            <pc:docMk/>
            <pc:sldMk cId="1075897222" sldId="267"/>
            <ac:picMk id="8" creationId="{CE686008-3542-D822-AD45-2281B98FD65D}"/>
          </ac:picMkLst>
        </pc:picChg>
        <pc:picChg chg="add mod">
          <ac:chgData name="Jonathan RIVET" userId="6408eae932548266" providerId="LiveId" clId="{3DF341F0-8172-4103-B307-A16B8278692B}" dt="2024-12-03T12:59:05.303" v="3156" actId="1076"/>
          <ac:picMkLst>
            <pc:docMk/>
            <pc:sldMk cId="1075897222" sldId="267"/>
            <ac:picMk id="11" creationId="{8ED99E6D-7537-12BF-D182-D54D9AA23B83}"/>
          </ac:picMkLst>
        </pc:picChg>
      </pc:sldChg>
      <pc:sldChg chg="modSp add mod ord setBg">
        <pc:chgData name="Jonathan RIVET" userId="6408eae932548266" providerId="LiveId" clId="{3DF341F0-8172-4103-B307-A16B8278692B}" dt="2024-12-05T21:07:35.656" v="7806"/>
        <pc:sldMkLst>
          <pc:docMk/>
          <pc:sldMk cId="2056379680" sldId="268"/>
        </pc:sldMkLst>
        <pc:spChg chg="mod">
          <ac:chgData name="Jonathan RIVET" userId="6408eae932548266" providerId="LiveId" clId="{3DF341F0-8172-4103-B307-A16B8278692B}" dt="2024-12-04T13:11:35.561" v="7264" actId="1076"/>
          <ac:spMkLst>
            <pc:docMk/>
            <pc:sldMk cId="2056379680" sldId="268"/>
            <ac:spMk id="7" creationId="{09B759B6-A67C-1167-97C6-D0860715CDED}"/>
          </ac:spMkLst>
        </pc:spChg>
        <pc:spChg chg="mod">
          <ac:chgData name="Jonathan RIVET" userId="6408eae932548266" providerId="LiveId" clId="{3DF341F0-8172-4103-B307-A16B8278692B}" dt="2024-12-05T09:01:16.122" v="7540" actId="20577"/>
          <ac:spMkLst>
            <pc:docMk/>
            <pc:sldMk cId="2056379680" sldId="268"/>
            <ac:spMk id="10" creationId="{72E44524-3D82-9CE4-88FB-DE07F6A7D6FE}"/>
          </ac:spMkLst>
        </pc:spChg>
        <pc:spChg chg="mod">
          <ac:chgData name="Jonathan RIVET" userId="6408eae932548266" providerId="LiveId" clId="{3DF341F0-8172-4103-B307-A16B8278692B}" dt="2024-12-05T09:02:20.048" v="7608" actId="20577"/>
          <ac:spMkLst>
            <pc:docMk/>
            <pc:sldMk cId="2056379680" sldId="268"/>
            <ac:spMk id="11" creationId="{63C68B46-AF88-F7D2-D5CE-A31578542856}"/>
          </ac:spMkLst>
        </pc:spChg>
        <pc:picChg chg="mod">
          <ac:chgData name="Jonathan RIVET" userId="6408eae932548266" providerId="LiveId" clId="{3DF341F0-8172-4103-B307-A16B8278692B}" dt="2024-12-04T13:11:31.702" v="7263" actId="1076"/>
          <ac:picMkLst>
            <pc:docMk/>
            <pc:sldMk cId="2056379680" sldId="268"/>
            <ac:picMk id="6" creationId="{453F6AF9-057E-A471-1146-65409D0A115A}"/>
          </ac:picMkLst>
        </pc:picChg>
      </pc:sldChg>
      <pc:sldChg chg="modSp add mod setBg">
        <pc:chgData name="Jonathan RIVET" userId="6408eae932548266" providerId="LiveId" clId="{3DF341F0-8172-4103-B307-A16B8278692B}" dt="2024-12-05T21:07:03.325" v="7795" actId="27636"/>
        <pc:sldMkLst>
          <pc:docMk/>
          <pc:sldMk cId="296208390" sldId="269"/>
        </pc:sldMkLst>
        <pc:spChg chg="mod">
          <ac:chgData name="Jonathan RIVET" userId="6408eae932548266" providerId="LiveId" clId="{3DF341F0-8172-4103-B307-A16B8278692B}" dt="2024-12-04T13:08:15.784" v="7149" actId="1076"/>
          <ac:spMkLst>
            <pc:docMk/>
            <pc:sldMk cId="296208390" sldId="269"/>
            <ac:spMk id="7" creationId="{1908FC84-77E5-F6F7-B053-E6F6F8446F47}"/>
          </ac:spMkLst>
        </pc:spChg>
        <pc:spChg chg="mod">
          <ac:chgData name="Jonathan RIVET" userId="6408eae932548266" providerId="LiveId" clId="{3DF341F0-8172-4103-B307-A16B8278692B}" dt="2024-12-04T13:08:39.786" v="7153" actId="255"/>
          <ac:spMkLst>
            <pc:docMk/>
            <pc:sldMk cId="296208390" sldId="269"/>
            <ac:spMk id="10" creationId="{2F0F48DA-6B80-9414-9826-B97ED964389A}"/>
          </ac:spMkLst>
        </pc:spChg>
        <pc:spChg chg="mod">
          <ac:chgData name="Jonathan RIVET" userId="6408eae932548266" providerId="LiveId" clId="{3DF341F0-8172-4103-B307-A16B8278692B}" dt="2024-12-05T21:07:03.325" v="7795" actId="27636"/>
          <ac:spMkLst>
            <pc:docMk/>
            <pc:sldMk cId="296208390" sldId="269"/>
            <ac:spMk id="11" creationId="{3CA0AB9B-B5E4-8655-B8B5-27B9685507EF}"/>
          </ac:spMkLst>
        </pc:spChg>
      </pc:sldChg>
      <pc:sldChg chg="modSp add mod setBg">
        <pc:chgData name="Jonathan RIVET" userId="6408eae932548266" providerId="LiveId" clId="{3DF341F0-8172-4103-B307-A16B8278692B}" dt="2024-12-05T21:08:22.006" v="7820" actId="27636"/>
        <pc:sldMkLst>
          <pc:docMk/>
          <pc:sldMk cId="4067158656" sldId="270"/>
        </pc:sldMkLst>
        <pc:spChg chg="mod">
          <ac:chgData name="Jonathan RIVET" userId="6408eae932548266" providerId="LiveId" clId="{3DF341F0-8172-4103-B307-A16B8278692B}" dt="2024-12-04T12:55:07.035" v="6679" actId="207"/>
          <ac:spMkLst>
            <pc:docMk/>
            <pc:sldMk cId="4067158656" sldId="270"/>
            <ac:spMk id="7" creationId="{502D5059-52A0-99B6-4CA7-DF2309E94936}"/>
          </ac:spMkLst>
        </pc:spChg>
        <pc:spChg chg="mod">
          <ac:chgData name="Jonathan RIVET" userId="6408eae932548266" providerId="LiveId" clId="{3DF341F0-8172-4103-B307-A16B8278692B}" dt="2024-12-04T12:56:32.633" v="6701" actId="1076"/>
          <ac:spMkLst>
            <pc:docMk/>
            <pc:sldMk cId="4067158656" sldId="270"/>
            <ac:spMk id="10" creationId="{4064F258-3412-FB9C-EB03-C2AF111FEB3B}"/>
          </ac:spMkLst>
        </pc:spChg>
        <pc:spChg chg="mod">
          <ac:chgData name="Jonathan RIVET" userId="6408eae932548266" providerId="LiveId" clId="{3DF341F0-8172-4103-B307-A16B8278692B}" dt="2024-12-05T21:08:22.006" v="7820" actId="27636"/>
          <ac:spMkLst>
            <pc:docMk/>
            <pc:sldMk cId="4067158656" sldId="270"/>
            <ac:spMk id="11" creationId="{AEE29C81-4A74-6499-E823-BACB9296623B}"/>
          </ac:spMkLst>
        </pc:spChg>
        <pc:picChg chg="mod">
          <ac:chgData name="Jonathan RIVET" userId="6408eae932548266" providerId="LiveId" clId="{3DF341F0-8172-4103-B307-A16B8278692B}" dt="2024-12-04T12:56:26.618" v="6700" actId="1076"/>
          <ac:picMkLst>
            <pc:docMk/>
            <pc:sldMk cId="4067158656" sldId="270"/>
            <ac:picMk id="6" creationId="{0301F9B9-4346-B9C0-4330-2B4775E8A798}"/>
          </ac:picMkLst>
        </pc:picChg>
      </pc:sldChg>
      <pc:sldChg chg="addSp delSp modSp add mod setBg">
        <pc:chgData name="Jonathan RIVET" userId="6408eae932548266" providerId="LiveId" clId="{3DF341F0-8172-4103-B307-A16B8278692B}" dt="2024-12-05T21:06:18.835" v="7786" actId="6549"/>
        <pc:sldMkLst>
          <pc:docMk/>
          <pc:sldMk cId="2031886558" sldId="271"/>
        </pc:sldMkLst>
        <pc:spChg chg="mod">
          <ac:chgData name="Jonathan RIVET" userId="6408eae932548266" providerId="LiveId" clId="{3DF341F0-8172-4103-B307-A16B8278692B}" dt="2024-12-04T12:54:23.362" v="6670" actId="207"/>
          <ac:spMkLst>
            <pc:docMk/>
            <pc:sldMk cId="2031886558" sldId="271"/>
            <ac:spMk id="7" creationId="{4B31D7C9-0C10-A05E-8EDE-4306B1D55FA8}"/>
          </ac:spMkLst>
        </pc:spChg>
        <pc:spChg chg="mod">
          <ac:chgData name="Jonathan RIVET" userId="6408eae932548266" providerId="LiveId" clId="{3DF341F0-8172-4103-B307-A16B8278692B}" dt="2024-12-04T12:54:35.856" v="6673" actId="207"/>
          <ac:spMkLst>
            <pc:docMk/>
            <pc:sldMk cId="2031886558" sldId="271"/>
            <ac:spMk id="10" creationId="{8DE4A2E7-22AB-033F-896D-51224EB7E195}"/>
          </ac:spMkLst>
        </pc:spChg>
        <pc:spChg chg="mod">
          <ac:chgData name="Jonathan RIVET" userId="6408eae932548266" providerId="LiveId" clId="{3DF341F0-8172-4103-B307-A16B8278692B}" dt="2024-12-05T21:06:18.835" v="7786" actId="6549"/>
          <ac:spMkLst>
            <pc:docMk/>
            <pc:sldMk cId="2031886558" sldId="271"/>
            <ac:spMk id="11" creationId="{A8719AD5-70EB-FF3F-2667-413E4E76692E}"/>
          </ac:spMkLst>
        </pc:spChg>
        <pc:picChg chg="mod">
          <ac:chgData name="Jonathan RIVET" userId="6408eae932548266" providerId="LiveId" clId="{3DF341F0-8172-4103-B307-A16B8278692B}" dt="2024-12-04T09:33:27.073" v="5977" actId="1076"/>
          <ac:picMkLst>
            <pc:docMk/>
            <pc:sldMk cId="2031886558" sldId="271"/>
            <ac:picMk id="6" creationId="{2542AAAE-D331-2DCA-AF2A-81E0F62B768E}"/>
          </ac:picMkLst>
        </pc:picChg>
        <pc:picChg chg="add del">
          <ac:chgData name="Jonathan RIVET" userId="6408eae932548266" providerId="LiveId" clId="{3DF341F0-8172-4103-B307-A16B8278692B}" dt="2024-12-04T09:34:19.686" v="5984" actId="478"/>
          <ac:picMkLst>
            <pc:docMk/>
            <pc:sldMk cId="2031886558" sldId="271"/>
            <ac:picMk id="8" creationId="{92E49DB1-AA15-B8BC-9AD6-F6A1C743E9FC}"/>
          </ac:picMkLst>
        </pc:picChg>
      </pc:sldChg>
      <pc:sldChg chg="add">
        <pc:chgData name="Jonathan RIVET" userId="6408eae932548266" providerId="LiveId" clId="{3DF341F0-8172-4103-B307-A16B8278692B}" dt="2024-12-02T16:34:18.584" v="2232" actId="2890"/>
        <pc:sldMkLst>
          <pc:docMk/>
          <pc:sldMk cId="681715034" sldId="272"/>
        </pc:sldMkLst>
      </pc:sldChg>
      <pc:sldChg chg="delSp modSp add mod setBg">
        <pc:chgData name="Jonathan RIVET" userId="6408eae932548266" providerId="LiveId" clId="{3DF341F0-8172-4103-B307-A16B8278692B}" dt="2024-12-02T17:14:19.360" v="2783"/>
        <pc:sldMkLst>
          <pc:docMk/>
          <pc:sldMk cId="2206412501" sldId="273"/>
        </pc:sldMkLst>
        <pc:spChg chg="mod">
          <ac:chgData name="Jonathan RIVET" userId="6408eae932548266" providerId="LiveId" clId="{3DF341F0-8172-4103-B307-A16B8278692B}" dt="2024-12-02T16:38:00.588" v="2477" actId="122"/>
          <ac:spMkLst>
            <pc:docMk/>
            <pc:sldMk cId="2206412501" sldId="273"/>
            <ac:spMk id="4" creationId="{AD365D36-C73D-A560-6DA2-B7EFC35DBA1B}"/>
          </ac:spMkLst>
        </pc:spChg>
        <pc:picChg chg="del">
          <ac:chgData name="Jonathan RIVET" userId="6408eae932548266" providerId="LiveId" clId="{3DF341F0-8172-4103-B307-A16B8278692B}" dt="2024-12-02T16:34:31.513" v="2236" actId="478"/>
          <ac:picMkLst>
            <pc:docMk/>
            <pc:sldMk cId="2206412501" sldId="273"/>
            <ac:picMk id="5" creationId="{1A3C9390-C38F-6E06-686F-6CB9C7039634}"/>
          </ac:picMkLst>
        </pc:picChg>
      </pc:sldChg>
      <pc:sldChg chg="modSp add mod ord setBg">
        <pc:chgData name="Jonathan RIVET" userId="6408eae932548266" providerId="LiveId" clId="{3DF341F0-8172-4103-B307-A16B8278692B}" dt="2024-12-05T21:14:46.368" v="7882" actId="6549"/>
        <pc:sldMkLst>
          <pc:docMk/>
          <pc:sldMk cId="1130529289" sldId="274"/>
        </pc:sldMkLst>
        <pc:spChg chg="mod">
          <ac:chgData name="Jonathan RIVET" userId="6408eae932548266" providerId="LiveId" clId="{3DF341F0-8172-4103-B307-A16B8278692B}" dt="2024-12-04T12:41:56.797" v="6233" actId="207"/>
          <ac:spMkLst>
            <pc:docMk/>
            <pc:sldMk cId="1130529289" sldId="274"/>
            <ac:spMk id="7" creationId="{DBA64911-40DD-D053-8557-72A1DE2F6807}"/>
          </ac:spMkLst>
        </pc:spChg>
        <pc:spChg chg="mod">
          <ac:chgData name="Jonathan RIVET" userId="6408eae932548266" providerId="LiveId" clId="{3DF341F0-8172-4103-B307-A16B8278692B}" dt="2024-12-04T12:47:16.204" v="6362" actId="20577"/>
          <ac:spMkLst>
            <pc:docMk/>
            <pc:sldMk cId="1130529289" sldId="274"/>
            <ac:spMk id="10" creationId="{DB7ACD0C-A1DC-659F-772A-34A0DF7AD1B0}"/>
          </ac:spMkLst>
        </pc:spChg>
        <pc:spChg chg="mod">
          <ac:chgData name="Jonathan RIVET" userId="6408eae932548266" providerId="LiveId" clId="{3DF341F0-8172-4103-B307-A16B8278692B}" dt="2024-12-05T21:14:46.368" v="7882" actId="6549"/>
          <ac:spMkLst>
            <pc:docMk/>
            <pc:sldMk cId="1130529289" sldId="274"/>
            <ac:spMk id="11" creationId="{87E34B38-6CDC-D217-BD0B-CA8B4D27B1AC}"/>
          </ac:spMkLst>
        </pc:spChg>
        <pc:picChg chg="mod">
          <ac:chgData name="Jonathan RIVET" userId="6408eae932548266" providerId="LiveId" clId="{3DF341F0-8172-4103-B307-A16B8278692B}" dt="2024-12-04T09:29:22.322" v="5900" actId="1076"/>
          <ac:picMkLst>
            <pc:docMk/>
            <pc:sldMk cId="1130529289" sldId="274"/>
            <ac:picMk id="6" creationId="{389722E1-277A-6830-8EEE-AB0A532F348F}"/>
          </ac:picMkLst>
        </pc:picChg>
      </pc:sldChg>
      <pc:sldChg chg="new del">
        <pc:chgData name="Jonathan RIVET" userId="6408eae932548266" providerId="LiveId" clId="{3DF341F0-8172-4103-B307-A16B8278692B}" dt="2024-12-02T17:30:33.078" v="3135" actId="47"/>
        <pc:sldMkLst>
          <pc:docMk/>
          <pc:sldMk cId="3980141207" sldId="275"/>
        </pc:sldMkLst>
      </pc:sldChg>
      <pc:sldChg chg="modSp add mod">
        <pc:chgData name="Jonathan RIVET" userId="6408eae932548266" providerId="LiveId" clId="{3DF341F0-8172-4103-B307-A16B8278692B}" dt="2024-12-04T12:42:21.678" v="6235" actId="207"/>
        <pc:sldMkLst>
          <pc:docMk/>
          <pc:sldMk cId="4093077356" sldId="276"/>
        </pc:sldMkLst>
        <pc:spChg chg="mod">
          <ac:chgData name="Jonathan RIVET" userId="6408eae932548266" providerId="LiveId" clId="{3DF341F0-8172-4103-B307-A16B8278692B}" dt="2024-12-04T12:42:21.678" v="6235" actId="207"/>
          <ac:spMkLst>
            <pc:docMk/>
            <pc:sldMk cId="4093077356" sldId="276"/>
            <ac:spMk id="4" creationId="{3F11173D-3232-2F28-E6C0-965DDF0BECC8}"/>
          </ac:spMkLst>
        </pc:spChg>
        <pc:spChg chg="mod">
          <ac:chgData name="Jonathan RIVET" userId="6408eae932548266" providerId="LiveId" clId="{3DF341F0-8172-4103-B307-A16B8278692B}" dt="2024-12-02T17:30:54.897" v="3137"/>
          <ac:spMkLst>
            <pc:docMk/>
            <pc:sldMk cId="4093077356" sldId="276"/>
            <ac:spMk id="7" creationId="{C8E5D532-B789-6005-1590-249E6D520D43}"/>
          </ac:spMkLst>
        </pc:spChg>
      </pc:sldChg>
      <pc:sldChg chg="modSp add mod">
        <pc:chgData name="Jonathan RIVET" userId="6408eae932548266" providerId="LiveId" clId="{3DF341F0-8172-4103-B307-A16B8278692B}" dt="2024-12-04T12:42:32" v="6237" actId="20577"/>
        <pc:sldMkLst>
          <pc:docMk/>
          <pc:sldMk cId="1223488788" sldId="277"/>
        </pc:sldMkLst>
        <pc:spChg chg="mod">
          <ac:chgData name="Jonathan RIVET" userId="6408eae932548266" providerId="LiveId" clId="{3DF341F0-8172-4103-B307-A16B8278692B}" dt="2024-12-04T12:42:27.731" v="6236" actId="207"/>
          <ac:spMkLst>
            <pc:docMk/>
            <pc:sldMk cId="1223488788" sldId="277"/>
            <ac:spMk id="4" creationId="{6381A388-9986-FEE7-BEFF-074B4DE1B6E4}"/>
          </ac:spMkLst>
        </pc:spChg>
        <pc:spChg chg="mod">
          <ac:chgData name="Jonathan RIVET" userId="6408eae932548266" providerId="LiveId" clId="{3DF341F0-8172-4103-B307-A16B8278692B}" dt="2024-12-04T12:42:32" v="6237" actId="20577"/>
          <ac:spMkLst>
            <pc:docMk/>
            <pc:sldMk cId="1223488788" sldId="277"/>
            <ac:spMk id="7" creationId="{0C382D57-39FC-FFF0-A882-B40D98447296}"/>
          </ac:spMkLst>
        </pc:spChg>
      </pc:sldChg>
      <pc:sldChg chg="addSp delSp modSp add mod">
        <pc:chgData name="Jonathan RIVET" userId="6408eae932548266" providerId="LiveId" clId="{3DF341F0-8172-4103-B307-A16B8278692B}" dt="2024-12-03T14:19:59.781" v="5188" actId="113"/>
        <pc:sldMkLst>
          <pc:docMk/>
          <pc:sldMk cId="1566541494" sldId="278"/>
        </pc:sldMkLst>
        <pc:spChg chg="mod">
          <ac:chgData name="Jonathan RIVET" userId="6408eae932548266" providerId="LiveId" clId="{3DF341F0-8172-4103-B307-A16B8278692B}" dt="2024-12-03T14:19:59.781" v="5188" actId="113"/>
          <ac:spMkLst>
            <pc:docMk/>
            <pc:sldMk cId="1566541494" sldId="278"/>
            <ac:spMk id="4" creationId="{AAC58AC5-DA93-FA3E-6E87-FF73C4C2CD7F}"/>
          </ac:spMkLst>
        </pc:spChg>
        <pc:picChg chg="add mod">
          <ac:chgData name="Jonathan RIVET" userId="6408eae932548266" providerId="LiveId" clId="{3DF341F0-8172-4103-B307-A16B8278692B}" dt="2024-12-03T14:19:37.970" v="5182" actId="14100"/>
          <ac:picMkLst>
            <pc:docMk/>
            <pc:sldMk cId="1566541494" sldId="278"/>
            <ac:picMk id="5" creationId="{3DE7C87E-F0FE-1BE2-00EB-9EDD520F96BF}"/>
          </ac:picMkLst>
        </pc:picChg>
        <pc:picChg chg="del">
          <ac:chgData name="Jonathan RIVET" userId="6408eae932548266" providerId="LiveId" clId="{3DF341F0-8172-4103-B307-A16B8278692B}" dt="2024-12-03T12:59:13.387" v="3159" actId="478"/>
          <ac:picMkLst>
            <pc:docMk/>
            <pc:sldMk cId="1566541494" sldId="278"/>
            <ac:picMk id="8" creationId="{A0829BB7-BF4F-A843-BE3A-F42E9F4ED1F4}"/>
          </ac:picMkLst>
        </pc:picChg>
        <pc:picChg chg="add mod">
          <ac:chgData name="Jonathan RIVET" userId="6408eae932548266" providerId="LiveId" clId="{3DF341F0-8172-4103-B307-A16B8278692B}" dt="2024-12-03T14:19:40.571" v="5183" actId="14100"/>
          <ac:picMkLst>
            <pc:docMk/>
            <pc:sldMk cId="1566541494" sldId="278"/>
            <ac:picMk id="9" creationId="{AAABB476-AD57-509B-3B33-65BCE0F9F75B}"/>
          </ac:picMkLst>
        </pc:picChg>
        <pc:picChg chg="del">
          <ac:chgData name="Jonathan RIVET" userId="6408eae932548266" providerId="LiveId" clId="{3DF341F0-8172-4103-B307-A16B8278692B}" dt="2024-12-03T12:59:12.220" v="3158" actId="478"/>
          <ac:picMkLst>
            <pc:docMk/>
            <pc:sldMk cId="1566541494" sldId="278"/>
            <ac:picMk id="11" creationId="{03F8633F-3FF9-9904-40BB-255201FF6C66}"/>
          </ac:picMkLst>
        </pc:picChg>
      </pc:sldChg>
      <pc:sldMasterChg chg="setBg modSldLayout">
        <pc:chgData name="Jonathan RIVET" userId="6408eae932548266" providerId="LiveId" clId="{3DF341F0-8172-4103-B307-A16B8278692B}" dt="2024-12-02T17:14:19.360" v="2783"/>
        <pc:sldMasterMkLst>
          <pc:docMk/>
          <pc:sldMasterMk cId="3365171417" sldId="2147483648"/>
        </pc:sldMasterMkLst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3615855558" sldId="2147483649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2115486797" sldId="2147483650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1706187991" sldId="2147483651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870640230" sldId="2147483652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1788246135" sldId="2147483653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2475177588" sldId="2147483654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55833281" sldId="2147483655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3903284941" sldId="2147483656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3642144190" sldId="2147483657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3827927173" sldId="2147483658"/>
          </pc:sldLayoutMkLst>
        </pc:sldLayoutChg>
        <pc:sldLayoutChg chg="setBg">
          <pc:chgData name="Jonathan RIVET" userId="6408eae932548266" providerId="LiveId" clId="{3DF341F0-8172-4103-B307-A16B8278692B}" dt="2024-12-02T17:14:19.360" v="2783"/>
          <pc:sldLayoutMkLst>
            <pc:docMk/>
            <pc:sldMasterMk cId="3365171417" sldId="2147483648"/>
            <pc:sldLayoutMk cId="151254595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0DF44-B972-2689-366F-709FECAC4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F6EC95-6889-8C6F-90B0-1F8FB43B2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7BBC81-0BC5-02CB-8E71-BFBA5DA5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D82777-2272-12B6-748F-72A74324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B42550-3392-FE94-13BB-BCCC905D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85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E4B4C-D61B-37B6-5A77-197A1888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0E533F-E5E2-73A0-2379-4007AFDE5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27BA73-74BC-C073-1EB0-F1BF548E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E075B3-9DC2-07EA-71CD-A84D6D75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329492-62C5-7F73-3F1D-40D11788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92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24F692-B4C2-5B5C-7B3A-05413F8EC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330B4F-B248-F486-2594-D9C4FDEFF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391FEF-84B0-331E-810B-CB3A5B79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086818-E1F2-E191-0F22-2E2E8446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36EAB8-AAA7-A848-5549-B545D162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54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7062B6-75B8-C3D9-9449-F0E8D3CD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959AF-6D77-8B4F-37B9-53807E4F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CB71B9-17A6-4AEB-562E-6871FD23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50726B-FA3B-2272-DF3D-AFD5D551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56ACBB-AB17-8615-CA58-D0020085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48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F7212-7761-AC8E-E2C8-A1EA75FD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D9769E-6207-BA42-FE69-3C94BD89D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D632E3-1100-BB50-DDCF-2380EFC8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97D4C5-9535-0813-FF7C-4185B9A8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D4082B-AA64-66CB-81F7-9FE04DA1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1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EA42B7-CD0C-5392-F490-6DE973AC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EB72FD-A937-E661-D9E2-352476D06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33AA86-494B-5225-0E45-F65773233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B319F3-64A8-FAA6-5B19-CC4B8502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64BBDE-ECEE-E591-A7F6-84BACE87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306130-26B3-3064-64CC-54E045C6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64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64749-951C-24DC-F772-4DD961CD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6F4948-5900-91B2-116D-F40BC9917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AB704D-8C4B-6CE3-3C39-14E5875DA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86368C-2B89-0758-6AE4-17316E687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B52BC6-2617-6E42-10B7-E36AFCB66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CEF400-70A0-76CF-F7E7-3EA0B3E7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A503CB4-3F3A-D322-DF35-5A4ED352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6E82E3-BFA0-0F51-0CB2-E157C257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24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9974A-C0C8-9211-666A-8427D631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460E51-0F00-DE06-EAB5-3B9C833B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B562B4-F7C8-2977-B226-9EDDEB5C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291A15-2109-C78F-5CE5-EA615D15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17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999AEA-4587-6C0A-22E6-C74B4408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F12A00-1138-6689-24AC-7506544C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BD4329-6A02-452D-D540-971B16F6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3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B1667-D850-6AFE-6A8A-9A153EF7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5DCD4C-78C7-987B-DCC0-350C86C83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BA8A67-EC25-FB21-3E41-FABB41FD3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E4EE20-B812-A4DF-FDBB-CBCC42A8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6FD30E-A733-C83B-C0E2-C907F3AA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A5EB07-430F-BA9B-FBE5-18C79A31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28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41DFBE-2F05-B028-DD87-69ED0D1A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DA4DC5-0180-B0C1-76A1-506F858A9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51C1FF-929F-32F6-55D3-B7F8AF78C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51B14D-81B7-A52D-E472-8B56131F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BD88-2D23-4D76-AE54-D99C420A43A9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FE39FD-36AA-3680-AF04-0C56EF39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8DDAB2-F4AD-74EB-4198-6053B526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14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11CD8F-C773-5523-9359-ED8886A4F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26C34-6DF1-A74E-1EEA-DA9A034AB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2F32A1-B2DA-8404-A52E-28F56B091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BBD88-2D23-4D76-AE54-D99C420A43A9}" type="datetimeFigureOut">
              <a:rPr lang="fr-FR" smtClean="0"/>
              <a:t>12/12/2024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D3B297-36FC-2976-F843-6E7DA1498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B59DD2-FC95-1A55-2252-458230431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FD7A6-7AC7-40DE-935C-54654BABD5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17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D2BDDDF1-15C0-5828-C74E-3E54804C2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89" b="74572"/>
          <a:stretch/>
        </p:blipFill>
        <p:spPr>
          <a:xfrm>
            <a:off x="59661" y="0"/>
            <a:ext cx="12195069" cy="6858000"/>
          </a:xfrm>
          <a:prstGeom prst="rect">
            <a:avLst/>
          </a:prstGeom>
        </p:spPr>
      </p:pic>
      <p:pic>
        <p:nvPicPr>
          <p:cNvPr id="13" name="Image 12" descr="Une image contenant texte, logo, Marque, Graphique&#10;&#10;Description générée automatiquement">
            <a:extLst>
              <a:ext uri="{FF2B5EF4-FFF2-40B4-BE49-F238E27FC236}">
                <a16:creationId xmlns:a16="http://schemas.microsoft.com/office/drawing/2014/main" id="{DDFF9B9E-5D0B-C964-E250-85DE3D180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7" y="253275"/>
            <a:ext cx="1323276" cy="195432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DD04EDB4-A22E-CA36-C844-FF15CBCBE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577" y="5816496"/>
            <a:ext cx="3807795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00B0F0"/>
                </a:solidFill>
                <a:latin typeface="Russo One" panose="02000503050000020004" pitchFamily="2" charset="0"/>
              </a:rPr>
              <a:t>SAISON 2024-2025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986E8A-171A-5A95-FD20-DCE8959AD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5" y="-5970"/>
            <a:ext cx="6863970" cy="68639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C734C4-3A28-C5F5-E3C9-7D1F7E675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132" y="253276"/>
            <a:ext cx="2498681" cy="19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17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F74237-09F1-1DE9-0C1D-0184E9149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93DD71D-8017-D168-C2F1-0AAD57972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DDE28349-E895-2A1B-8748-0952A3EDA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4286859" cy="70855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EB243F5-8900-3467-E093-8E4827E74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1" y="81348"/>
            <a:ext cx="975445" cy="14448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17F1D7-E378-4B6F-7A03-91040E62A824}"/>
              </a:ext>
            </a:extLst>
          </p:cNvPr>
          <p:cNvSpPr txBox="1"/>
          <p:nvPr/>
        </p:nvSpPr>
        <p:spPr>
          <a:xfrm>
            <a:off x="5290457" y="803786"/>
            <a:ext cx="6898493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500" b="1" u="sng" dirty="0">
                <a:solidFill>
                  <a:prstClr val="black"/>
                </a:solidFill>
                <a:latin typeface="Arial"/>
              </a:rPr>
              <a:t>Déroulement de l’épreuve :</a:t>
            </a:r>
            <a:endParaRPr lang="fr-FR" sz="1500" dirty="0">
              <a:solidFill>
                <a:prstClr val="black"/>
              </a:solidFill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L’enfant part devant la personne avec le ballon située à 45° à gauche du panier. </a:t>
            </a:r>
          </a:p>
          <a:p>
            <a:pPr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Il doit partir en dribble main gauche sans faire de marcher puis faire un tir en course avec les bons appuis et la bonne main.</a:t>
            </a:r>
          </a:p>
          <a:p>
            <a:pPr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Après chaque tir en course, il doit se diriger en courant en direction de la personne suivante avant de recommencer l’action de face puis sur le spot à 45° à droite.</a:t>
            </a:r>
          </a:p>
          <a:p>
            <a:pPr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Une fois le 3</a:t>
            </a:r>
            <a:r>
              <a:rPr lang="fr-FR" sz="1500" baseline="30000" dirty="0">
                <a:solidFill>
                  <a:prstClr val="black"/>
                </a:solidFill>
                <a:latin typeface="Arial"/>
              </a:rPr>
              <a:t>ème</a:t>
            </a:r>
            <a:r>
              <a:rPr lang="fr-FR" sz="1500" dirty="0">
                <a:solidFill>
                  <a:prstClr val="black"/>
                </a:solidFill>
                <a:latin typeface="Arial"/>
              </a:rPr>
              <a:t> passage effectué, l’enfant recommence le parcours jusqu’à la fin du temps imparti.</a:t>
            </a:r>
          </a:p>
          <a:p>
            <a:pPr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Pour le spot central, l’enfant a le choix d’arriver par la gauche ou la droite de la personne avec le ballon.</a:t>
            </a:r>
          </a:p>
          <a:p>
            <a:pPr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Les rebonds sont pris par les personnes qui ont transmis le ballon.</a:t>
            </a:r>
          </a:p>
          <a:p>
            <a:pPr>
              <a:spcAft>
                <a:spcPts val="600"/>
              </a:spcAft>
            </a:pPr>
            <a:r>
              <a:rPr lang="fr-FR" sz="1400" b="1" i="1" dirty="0">
                <a:solidFill>
                  <a:prstClr val="black"/>
                </a:solidFill>
                <a:latin typeface="Arial"/>
              </a:rPr>
              <a:t>N.B. : Tir en course à gauche : appuis gauche-droite + lâcher de balle main gauche.</a:t>
            </a:r>
          </a:p>
          <a:p>
            <a:pPr>
              <a:spcAft>
                <a:spcPts val="600"/>
              </a:spcAft>
            </a:pPr>
            <a:r>
              <a:rPr lang="fr-FR" sz="1400" b="1" i="1" dirty="0">
                <a:solidFill>
                  <a:prstClr val="black"/>
                </a:solidFill>
                <a:latin typeface="Arial"/>
              </a:rPr>
              <a:t>Tir en course à droite : appuis droite-gauche + lâcher de balle main droite.</a:t>
            </a:r>
          </a:p>
          <a:p>
            <a:pPr>
              <a:spcAft>
                <a:spcPts val="600"/>
              </a:spcAft>
            </a:pPr>
            <a:endParaRPr lang="fr-FR" sz="100" dirty="0">
              <a:solidFill>
                <a:prstClr val="black"/>
              </a:solidFill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fr-FR" sz="1500" b="1" u="sng" dirty="0">
                <a:solidFill>
                  <a:srgbClr val="FF0000"/>
                </a:solidFill>
                <a:latin typeface="Arial"/>
              </a:rPr>
              <a:t>Comptabilisation des points :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Panier marqué avec les « bons appuis » et la « bonne main » : </a:t>
            </a:r>
            <a:r>
              <a:rPr lang="fr-FR" sz="1500" b="1" dirty="0">
                <a:solidFill>
                  <a:srgbClr val="00B050"/>
                </a:solidFill>
                <a:latin typeface="Arial"/>
              </a:rPr>
              <a:t>4 points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Panier marqué avec les « bons appuis » et la « mauvaise main » : </a:t>
            </a:r>
            <a:r>
              <a:rPr lang="fr-FR" sz="1500" b="1" dirty="0">
                <a:solidFill>
                  <a:srgbClr val="00B050"/>
                </a:solidFill>
                <a:latin typeface="Arial"/>
              </a:rPr>
              <a:t>2 points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Panier marqué avec les « mauvais appuis » / « marcher » / panier raté : </a:t>
            </a:r>
            <a:r>
              <a:rPr lang="fr-FR" sz="1500" b="1" dirty="0">
                <a:solidFill>
                  <a:srgbClr val="00B050"/>
                </a:solidFill>
                <a:latin typeface="Arial"/>
              </a:rPr>
              <a:t>0 point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7DCD12-168A-2E04-AE4E-2085D7646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019" y="1007099"/>
            <a:ext cx="3601769" cy="25306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3ED779-1089-5A13-1F25-FA857DAE5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020" y="4034329"/>
            <a:ext cx="3601768" cy="25306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912554-AA89-D25D-A3F0-E5C4234E7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872" y="81348"/>
            <a:ext cx="1183491" cy="9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910AC7-F4EC-17A4-38B3-F3D45F6E3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9452ECE-BC90-6628-0374-CC44C7F7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D071385B-CFA6-BE01-B968-3186F3D9F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2E071F4-D404-5291-2C6B-5601BBF484EF}"/>
              </a:ext>
            </a:extLst>
          </p:cNvPr>
          <p:cNvSpPr txBox="1">
            <a:spLocks/>
          </p:cNvSpPr>
          <p:nvPr/>
        </p:nvSpPr>
        <p:spPr>
          <a:xfrm>
            <a:off x="3930525" y="62200"/>
            <a:ext cx="4807975" cy="13351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u="sng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772168-F59B-9377-75AF-1A6EF457AA71}"/>
              </a:ext>
            </a:extLst>
          </p:cNvPr>
          <p:cNvSpPr txBox="1"/>
          <p:nvPr/>
        </p:nvSpPr>
        <p:spPr>
          <a:xfrm>
            <a:off x="6361611" y="1397340"/>
            <a:ext cx="47537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3 :</a:t>
            </a:r>
          </a:p>
          <a:p>
            <a:r>
              <a:rPr lang="fr-FR" sz="2000" dirty="0" err="1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Rosanne</a:t>
            </a:r>
            <a:r>
              <a:rPr lang="fr-FR" sz="20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LE SEYEC</a:t>
            </a:r>
          </a:p>
          <a:p>
            <a:r>
              <a:rPr lang="fr-FR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Née à Lorient en 2004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48ED3C6-34F4-F6DD-8395-289A10BF5428}"/>
              </a:ext>
            </a:extLst>
          </p:cNvPr>
          <p:cNvSpPr txBox="1">
            <a:spLocks/>
          </p:cNvSpPr>
          <p:nvPr/>
        </p:nvSpPr>
        <p:spPr>
          <a:xfrm>
            <a:off x="6158023" y="2382225"/>
            <a:ext cx="5690059" cy="4205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800" b="1" u="sng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Parcours sportif  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700" u="sng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Formation 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U7-U11 : BC </a:t>
            </a:r>
            <a:r>
              <a:rPr lang="fr-FR" sz="1700" dirty="0" err="1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Sournais</a:t>
            </a: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/ MB Noyal Pontivy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U12-U13 : ES Saint-Avé Basket / CLE Vannes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U14-U15 : ES Saint-Avé Basket / Pôle Espoirs BZH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U16-U18 : ES Saint-Avé Basket / Centre Fédéral BB (INSEP) + Equipe de France U18-U20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fr-FR" sz="500" u="sng" dirty="0">
              <a:solidFill>
                <a:srgbClr val="00206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700" u="sng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Professionnel 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Champagne Basket Féminin (LF2)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C’Chartres Basket Féminin (LF2/Ligue Féminine)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700" i="1" u="sng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85709FB-6097-32EB-9EF3-4D6CDE648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1" y="74028"/>
            <a:ext cx="975445" cy="14448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E5C7AD9-6AD8-4A03-EF88-6C8D64780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48" y="1518905"/>
            <a:ext cx="4753777" cy="47537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5ADCEF-367C-75EE-28A6-C818BECEB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798" y="128896"/>
            <a:ext cx="170702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6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390755-C813-AD3E-1E90-87D1D64C8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97F53DD-9982-55E8-7474-2E10374A4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665A9C2E-FA23-465B-97D1-CDD684FED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908FC84-77E5-F6F7-B053-E6F6F8446F47}"/>
              </a:ext>
            </a:extLst>
          </p:cNvPr>
          <p:cNvSpPr txBox="1">
            <a:spLocks/>
          </p:cNvSpPr>
          <p:nvPr/>
        </p:nvSpPr>
        <p:spPr>
          <a:xfrm>
            <a:off x="4460867" y="-92692"/>
            <a:ext cx="3747292" cy="15479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0F48DA-6B80-9414-9826-B97ED964389A}"/>
              </a:ext>
            </a:extLst>
          </p:cNvPr>
          <p:cNvSpPr txBox="1"/>
          <p:nvPr/>
        </p:nvSpPr>
        <p:spPr>
          <a:xfrm>
            <a:off x="6561765" y="1464036"/>
            <a:ext cx="48655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3 :</a:t>
            </a:r>
          </a:p>
          <a:p>
            <a:r>
              <a:rPr lang="fr-FR" sz="3200" dirty="0" err="1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Rosanne</a:t>
            </a:r>
            <a:r>
              <a:rPr lang="fr-FR" sz="32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LE SEYEC</a:t>
            </a:r>
          </a:p>
          <a:p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3CA0AB9B-B5E4-8655-B8B5-27B9685507EF}"/>
              </a:ext>
            </a:extLst>
          </p:cNvPr>
          <p:cNvSpPr txBox="1">
            <a:spLocks/>
          </p:cNvSpPr>
          <p:nvPr/>
        </p:nvSpPr>
        <p:spPr>
          <a:xfrm>
            <a:off x="6334513" y="2724539"/>
            <a:ext cx="5513569" cy="37478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Hauteur du panier : 2,60m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Ballon : taille 5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Durée : 45 secondes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Matériel nécessaire : 2 ballons – 3 personnes (rebond et passe)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Lancer-franc (distance adaptée comme en compétition pour la catégorie U11)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86DC78-F968-69D6-EDA2-495957791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1" y="74028"/>
            <a:ext cx="975445" cy="14448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149B85-66CB-8E96-8997-D61105046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48" y="1518905"/>
            <a:ext cx="4753777" cy="47537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908459-E002-96B7-97BA-D2E87859D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798" y="128896"/>
            <a:ext cx="170702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41E8F-F72F-E3E7-1412-DE5AA2F4D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D89C4E-986F-2435-4442-931B5AA4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753E80ED-F122-64F6-8336-9E8A4D6F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4286859" cy="70855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87AB068-EF43-C6C6-7FFC-FA9B208C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1" y="81348"/>
            <a:ext cx="975445" cy="14448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7548D7C-4DB1-F303-4468-DAB21526FA22}"/>
              </a:ext>
            </a:extLst>
          </p:cNvPr>
          <p:cNvSpPr txBox="1"/>
          <p:nvPr/>
        </p:nvSpPr>
        <p:spPr>
          <a:xfrm>
            <a:off x="5725097" y="803786"/>
            <a:ext cx="6213339" cy="428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Déroulement</a:t>
            </a: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sz="15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l’épreuve</a:t>
            </a: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Plusieur</a:t>
            </a:r>
            <a:r>
              <a:rPr lang="en-US" sz="1500" dirty="0">
                <a:latin typeface="Arial"/>
              </a:rPr>
              <a:t>s </a:t>
            </a:r>
            <a:r>
              <a:rPr lang="en-US" sz="1500" dirty="0" err="1">
                <a:latin typeface="Arial"/>
              </a:rPr>
              <a:t>séries</a:t>
            </a:r>
            <a:r>
              <a:rPr lang="en-US" sz="1500" dirty="0">
                <a:latin typeface="Arial"/>
              </a:rPr>
              <a:t> de 2 lancer-francs </a:t>
            </a:r>
            <a:r>
              <a:rPr lang="en-US" sz="1500" dirty="0" err="1">
                <a:latin typeface="Arial"/>
              </a:rPr>
              <a:t>consécutifs</a:t>
            </a:r>
            <a:r>
              <a:rPr lang="en-US" sz="1500" dirty="0">
                <a:latin typeface="Arial"/>
              </a:rPr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L’enfant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tire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une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série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de 2 lancer-francs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puis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il doit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aller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mettre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un pied dans le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rond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central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avant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revenir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tirer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la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série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suivante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  <a:buSzTx/>
              <a:tabLst/>
              <a:defRPr/>
            </a:pPr>
            <a:r>
              <a:rPr lang="en-US" sz="1500" dirty="0" err="1">
                <a:latin typeface="Arial"/>
              </a:rPr>
              <a:t>Organisation</a:t>
            </a:r>
            <a:r>
              <a:rPr lang="en-US" sz="1500" dirty="0">
                <a:latin typeface="Arial"/>
              </a:rPr>
              <a:t> du </a:t>
            </a:r>
            <a:r>
              <a:rPr lang="en-US" sz="1500" dirty="0" err="1">
                <a:latin typeface="Arial"/>
              </a:rPr>
              <a:t>passeur</a:t>
            </a:r>
            <a:r>
              <a:rPr lang="en-US" sz="1500" dirty="0">
                <a:latin typeface="Arial"/>
              </a:rPr>
              <a:t> et du </a:t>
            </a:r>
            <a:r>
              <a:rPr lang="en-US" sz="1500" dirty="0" err="1">
                <a:latin typeface="Arial"/>
              </a:rPr>
              <a:t>rebondeur</a:t>
            </a:r>
            <a:r>
              <a:rPr lang="en-US" sz="1500" dirty="0">
                <a:latin typeface="Arial"/>
              </a:rPr>
              <a:t> pour </a:t>
            </a:r>
            <a:r>
              <a:rPr lang="en-US" sz="1500" dirty="0" err="1">
                <a:latin typeface="Arial"/>
              </a:rPr>
              <a:t>faciliter</a:t>
            </a:r>
            <a:r>
              <a:rPr lang="en-US" sz="1500" dirty="0">
                <a:latin typeface="Arial"/>
              </a:rPr>
              <a:t> la </a:t>
            </a:r>
            <a:r>
              <a:rPr lang="en-US" sz="1500" dirty="0" err="1">
                <a:latin typeface="Arial"/>
              </a:rPr>
              <a:t>réussite</a:t>
            </a:r>
            <a:r>
              <a:rPr lang="en-US" sz="1500" dirty="0">
                <a:latin typeface="Arial"/>
              </a:rPr>
              <a:t> du </a:t>
            </a:r>
            <a:r>
              <a:rPr lang="en-US" sz="1500" dirty="0" err="1">
                <a:latin typeface="Arial"/>
              </a:rPr>
              <a:t>tireur</a:t>
            </a:r>
            <a:r>
              <a:rPr lang="en-US" sz="1500" dirty="0">
                <a:latin typeface="Arial"/>
              </a:rPr>
              <a:t>.</a:t>
            </a:r>
          </a:p>
          <a:p>
            <a:pPr marR="0" lvl="0" algn="l" defTabSz="914400" rtl="0" eaLnBrk="1" fontAlgn="auto" latinLnBrk="0" hangingPunct="1">
              <a:spcAft>
                <a:spcPts val="600"/>
              </a:spcAft>
              <a:buClr>
                <a:srgbClr val="7162FE"/>
              </a:buClr>
              <a:buSzTx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  <a:buSzTx/>
              <a:tabLst/>
              <a:defRPr/>
            </a:pPr>
            <a:r>
              <a:rPr lang="en-US" sz="1500" b="1" u="sng" dirty="0" err="1">
                <a:solidFill>
                  <a:srgbClr val="FF0000"/>
                </a:solidFill>
                <a:latin typeface="Arial"/>
              </a:rPr>
              <a:t>Comptabilisation</a:t>
            </a: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des points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  <a:buSzTx/>
              <a:buFontTx/>
              <a:buChar char="-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Lancer-franc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marqué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: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point.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  <a:buSzTx/>
              <a:buFontTx/>
              <a:buChar char="-"/>
              <a:tabLst/>
              <a:defRPr/>
            </a:pPr>
            <a:r>
              <a:rPr lang="en-US" sz="1500" dirty="0">
                <a:latin typeface="Arial"/>
              </a:rPr>
              <a:t>2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lancer-francs marqués sur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une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même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série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attribution d’un point bonus :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points.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26C2AA-40BE-5509-499D-E254C80B903C}"/>
              </a:ext>
            </a:extLst>
          </p:cNvPr>
          <p:cNvSpPr txBox="1"/>
          <p:nvPr/>
        </p:nvSpPr>
        <p:spPr>
          <a:xfrm>
            <a:off x="580103" y="4858317"/>
            <a:ext cx="11358333" cy="1855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3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Précisions : </a:t>
            </a:r>
          </a:p>
          <a:p>
            <a:pPr>
              <a:lnSpc>
                <a:spcPct val="150000"/>
              </a:lnSpc>
            </a:pPr>
            <a:r>
              <a:rPr lang="fr-FR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Pied sur la ligne ou le repère identifié au sol au moment du tir ou sur la réception des appuis suivant le tir = panier refusé. </a:t>
            </a:r>
          </a:p>
          <a:p>
            <a:pPr>
              <a:lnSpc>
                <a:spcPct val="150000"/>
              </a:lnSpc>
            </a:pPr>
            <a:r>
              <a:rPr lang="fr-FR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Obligation d’aller poser le pied dans le rond central après le deuxième tir d’une série sinon lancer franc non comptabilisé même s’il est marqué. </a:t>
            </a:r>
          </a:p>
          <a:p>
            <a:pPr>
              <a:lnSpc>
                <a:spcPct val="150000"/>
              </a:lnSpc>
            </a:pPr>
            <a:r>
              <a:rPr lang="fr-FR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Si le signal de fin d’épreuve retentit lors d’un tir </a:t>
            </a:r>
            <a:r>
              <a:rPr lang="fr-FR" sz="13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 si le ballon est parti des mains du tireur au moment du signal, le tir sera comptabilisé s’il est marqué.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ED6F00-4DB4-7BB8-0CFA-AAB6B2D0E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6" y="1607573"/>
            <a:ext cx="4406756" cy="30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2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2D067-A67E-253E-8DEA-C4A43F149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D8B17-3D45-7870-D2DE-C8CF3BA44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453F6AF9-057E-A471-1146-65409D0A1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9B759B6-A67C-1167-97C6-D0860715CDED}"/>
              </a:ext>
            </a:extLst>
          </p:cNvPr>
          <p:cNvSpPr txBox="1">
            <a:spLocks/>
          </p:cNvSpPr>
          <p:nvPr/>
        </p:nvSpPr>
        <p:spPr>
          <a:xfrm>
            <a:off x="4227479" y="-44382"/>
            <a:ext cx="3737045" cy="15479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E44524-3D82-9CE4-88FB-DE07F6A7D6FE}"/>
              </a:ext>
            </a:extLst>
          </p:cNvPr>
          <p:cNvSpPr txBox="1"/>
          <p:nvPr/>
        </p:nvSpPr>
        <p:spPr>
          <a:xfrm>
            <a:off x="1674782" y="1139621"/>
            <a:ext cx="4865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4 :</a:t>
            </a:r>
          </a:p>
          <a:p>
            <a:r>
              <a:rPr lang="fr-FR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Victor MAURY</a:t>
            </a:r>
          </a:p>
          <a:p>
            <a:r>
              <a:rPr lang="fr-FR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Né à Ploemeur en 2004  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63C68B46-AF88-F7D2-D5CE-A31578542856}"/>
              </a:ext>
            </a:extLst>
          </p:cNvPr>
          <p:cNvSpPr txBox="1">
            <a:spLocks/>
          </p:cNvSpPr>
          <p:nvPr/>
        </p:nvSpPr>
        <p:spPr>
          <a:xfrm>
            <a:off x="748740" y="2211354"/>
            <a:ext cx="6323864" cy="4020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800" u="sng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Parcours sportif 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700" u="sng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Formation 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U7-U11 : Caudan Basket / FOLC Lorient Ouest Basket / Basket Quéven BS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U12-U13 : Basket Quéven BS / CLE Lorient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U14-U15 : CEP Lorient Basket / Camp National U15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Centre de Formation :  JL Bourg en Bresse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fr-FR" sz="500" dirty="0">
              <a:solidFill>
                <a:srgbClr val="00206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700" u="sng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Professionnel 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 Maritime Boulogne (NM1)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6CDC56-18F0-B8F9-9EB3-3754ABDA4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1" y="74028"/>
            <a:ext cx="975445" cy="14448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762317-E6E1-7EDB-49CB-ED3891E72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812" y="168468"/>
            <a:ext cx="1707028" cy="13351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CC8B1BF-4B47-34AC-5B31-C111DB0C3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28" y="1672076"/>
            <a:ext cx="4059233" cy="46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79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551075-CE58-BD82-3DB8-F8E2B05DF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40D3CF-6F61-F37D-847E-4E2107593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354B180E-55A4-6AE2-F2ED-257073300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0328EA6-9D5E-5BF5-CA6C-09706322D261}"/>
              </a:ext>
            </a:extLst>
          </p:cNvPr>
          <p:cNvSpPr txBox="1">
            <a:spLocks/>
          </p:cNvSpPr>
          <p:nvPr/>
        </p:nvSpPr>
        <p:spPr>
          <a:xfrm>
            <a:off x="4227479" y="76830"/>
            <a:ext cx="3737045" cy="15479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4473BB-59FF-4DBB-A351-03A9C67A36FC}"/>
              </a:ext>
            </a:extLst>
          </p:cNvPr>
          <p:cNvSpPr txBox="1"/>
          <p:nvPr/>
        </p:nvSpPr>
        <p:spPr>
          <a:xfrm>
            <a:off x="1674782" y="1503608"/>
            <a:ext cx="48655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4 :</a:t>
            </a:r>
          </a:p>
          <a:p>
            <a:r>
              <a:rPr lang="fr-FR" sz="32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Victor MAURY</a:t>
            </a:r>
          </a:p>
          <a:p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482094DC-99A8-9161-836B-F1D8F0275D6E}"/>
              </a:ext>
            </a:extLst>
          </p:cNvPr>
          <p:cNvSpPr txBox="1">
            <a:spLocks/>
          </p:cNvSpPr>
          <p:nvPr/>
        </p:nvSpPr>
        <p:spPr>
          <a:xfrm>
            <a:off x="1162746" y="2715208"/>
            <a:ext cx="5320011" cy="34102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Hauteur du panier : 2,60m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Ballon : taille 5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Durée : 45 secondes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Matériel nécessaire : 3 ballons – 3 personnes (réception passes) - 2 cerceaux - 2 coupelles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Dribble + Passe + Tir en course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307B140-CB27-5EF6-3C33-83776C278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1" y="74028"/>
            <a:ext cx="975445" cy="14448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CD4856-F6F0-9355-834A-CDF40283C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812" y="168468"/>
            <a:ext cx="1707028" cy="13351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E6FEA3-1C8E-F81D-A91E-7837F320A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28" y="1672076"/>
            <a:ext cx="4059233" cy="46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316C85-EF8E-7C61-52E1-C25463A80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742BB43-A344-B615-2493-A196AC049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E56A11FE-4A68-2640-8B4D-8CD3B97C7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4286859" cy="70855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DA35A23-5221-45DA-04A8-CD058EEB0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1" y="81348"/>
            <a:ext cx="975445" cy="14448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531F3E-7362-F2B9-EF94-784536628C47}"/>
              </a:ext>
            </a:extLst>
          </p:cNvPr>
          <p:cNvSpPr txBox="1"/>
          <p:nvPr/>
        </p:nvSpPr>
        <p:spPr>
          <a:xfrm>
            <a:off x="5589037" y="1007100"/>
            <a:ext cx="5855711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b="1" u="sng" dirty="0">
                <a:solidFill>
                  <a:prstClr val="black"/>
                </a:solidFill>
                <a:latin typeface="Arial"/>
              </a:rPr>
              <a:t>Déroulement de l’épreuve :</a:t>
            </a:r>
            <a:endParaRPr lang="fr-FR" sz="1500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L’enfant est positionné entre les plots de départ avec un ballon.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Il part en dribble et slalome les 3 plots avant d’enchaîner une passe directe dans la cible (cerceau) située à 3m de distance de la porte.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Ensuite, il se dirige en course jusqu’au ballon situé sur une coupelle à 45° au niveau de la ligne des 3 points.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Après avoir pris possession du ballon, il enchaîne un départ croisé vers la droite puis dribble jusqu’au tir en course.</a:t>
            </a:r>
          </a:p>
          <a:p>
            <a:pPr>
              <a:spcAft>
                <a:spcPts val="600"/>
              </a:spcAft>
            </a:pPr>
            <a:endParaRPr lang="fr-FR" sz="1400" b="1" i="1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i="1" dirty="0">
                <a:solidFill>
                  <a:prstClr val="black"/>
                </a:solidFill>
                <a:latin typeface="Arial"/>
              </a:rPr>
              <a:t>N.B. : Tir en course à droite : appuis droite-gauche + lâcher de balle main droite.</a:t>
            </a:r>
          </a:p>
          <a:p>
            <a:pPr>
              <a:spcAft>
                <a:spcPts val="600"/>
              </a:spcAft>
            </a:pPr>
            <a:endParaRPr lang="fr-FR" sz="1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BAAA57-2C63-E10A-25C0-38524D5EE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72" y="81348"/>
            <a:ext cx="1183491" cy="9257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70BD29-18F1-81E4-D33D-2C0BF6358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865" y="803786"/>
            <a:ext cx="3657600" cy="25717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ED99E6D-7537-12BF-D182-D54D9AA23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5" y="3706454"/>
            <a:ext cx="36576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9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894560-0F2E-2DB3-7272-4A00B2DEE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443037-B38B-F8A6-2B78-27B386AEC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F3429B48-8482-B553-FB11-4E0360AA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4286859" cy="70855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4709DB7-F8F6-183A-73BE-B19840293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1" y="81348"/>
            <a:ext cx="975445" cy="14448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AC58AC5-DA93-FA3E-6E87-FF73C4C2CD7F}"/>
              </a:ext>
            </a:extLst>
          </p:cNvPr>
          <p:cNvSpPr txBox="1"/>
          <p:nvPr/>
        </p:nvSpPr>
        <p:spPr>
          <a:xfrm>
            <a:off x="5365102" y="803786"/>
            <a:ext cx="6569261" cy="540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b="1" u="sng" dirty="0">
                <a:solidFill>
                  <a:prstClr val="black"/>
                </a:solidFill>
                <a:latin typeface="Arial"/>
              </a:rPr>
              <a:t>Déroulement de l’épreuve (suite) :</a:t>
            </a:r>
            <a:endParaRPr lang="fr-FR" sz="1500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Après son tir en course, l’enfant récupère son ballon et part en dribble pour passer dans la porte et effectuer le parcours dans l’autre sens.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Arial"/>
              </a:rPr>
              <a:t>Slalom en dribble + passe dans la cible (cerceau).</a:t>
            </a:r>
          </a:p>
          <a:p>
            <a:pPr>
              <a:spcAft>
                <a:spcPts val="600"/>
              </a:spcAft>
            </a:pPr>
            <a:endParaRPr lang="fr-FR" sz="500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i="1" dirty="0">
                <a:solidFill>
                  <a:prstClr val="black"/>
                </a:solidFill>
                <a:latin typeface="Arial"/>
              </a:rPr>
              <a:t>N.B. : Tir en course à gauche : appuis gauche-droite + lâché de balle main gauche.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fr-FR" sz="100" dirty="0">
              <a:solidFill>
                <a:prstClr val="black"/>
              </a:solidFill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fr-FR" sz="15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Comptabilisation des points : </a:t>
            </a:r>
          </a:p>
          <a:p>
            <a:pPr marL="285750" marR="0" lvl="0" indent="-28575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Panier marqué avec les « bons appuis » et la « bonne main » :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points</a:t>
            </a:r>
          </a:p>
          <a:p>
            <a:pPr marL="285750" marR="0" lvl="0" indent="-28575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Panier marqué avec les « bons appuis » et la « mauvaise main » :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points</a:t>
            </a:r>
          </a:p>
          <a:p>
            <a:pPr marL="285750" marR="0" lvl="0" indent="-28575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Panier marqué avec les « mauvais appuis » / « marcher » / panier raté : 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point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Passe réussie dans la cible = </a:t>
            </a:r>
            <a:r>
              <a:rPr lang="fr-FR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points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N.B. : Positionner des personnes derrière les cibles pour récupérer les ballons et repositionner le matériel si nécessaire.</a:t>
            </a:r>
            <a:endParaRPr lang="fr-FR" sz="1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1F28C7A-3063-38FB-3F54-C9ABBF3B7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72" y="81348"/>
            <a:ext cx="1183491" cy="9257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DE7C87E-F0FE-1BE2-00EB-9EDD520F9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29" y="1007099"/>
            <a:ext cx="3606322" cy="2535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AABB476-AD57-509B-3B33-65BCE0F9F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29" y="3811679"/>
            <a:ext cx="3606323" cy="25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4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C0691F-4395-0EF2-B10F-1F45931B4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FD94A3C-6F31-47D6-F3BD-6765EE5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7773BE1D-8E61-D111-87D0-564670EAE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4286859" cy="70855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8AA8705-9066-E4A0-116A-EBC69A32B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1" y="81348"/>
            <a:ext cx="975445" cy="14448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D365D36-C73D-A560-6DA2-B7EFC35DBA1B}"/>
              </a:ext>
            </a:extLst>
          </p:cNvPr>
          <p:cNvSpPr txBox="1"/>
          <p:nvPr/>
        </p:nvSpPr>
        <p:spPr>
          <a:xfrm>
            <a:off x="1699108" y="2254319"/>
            <a:ext cx="8790734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toute question éventuelle ou besoin d’aide dans la mise en place du challenge, vous pouvez nous contacter :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RIVET (Conseiller Territorial CD56)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 : 06 81 48 58 00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: jonathan.rivet@morbihanbasketball.org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197BD90-40D7-E83F-5A3D-913EA1580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72" y="81348"/>
            <a:ext cx="1183491" cy="9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1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DEAD6DBF-DFB8-40CC-7C69-E5B8C2F15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CA977B1-D83D-4F35-36E1-B62B9A0A15E8}"/>
              </a:ext>
            </a:extLst>
          </p:cNvPr>
          <p:cNvSpPr txBox="1">
            <a:spLocks/>
          </p:cNvSpPr>
          <p:nvPr/>
        </p:nvSpPr>
        <p:spPr>
          <a:xfrm>
            <a:off x="1159068" y="1497005"/>
            <a:ext cx="10555412" cy="51895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fr-F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concerné 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Challenge réservé aux licencié(e)s FFBB U10-U11 (né(e)s en 2014 et 2015) évoluant dans les championnats du Morbihan. </a:t>
            </a:r>
          </a:p>
          <a:p>
            <a:pPr>
              <a:lnSpc>
                <a:spcPct val="170000"/>
              </a:lnSpc>
            </a:pP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phases :</a:t>
            </a:r>
          </a:p>
          <a:p>
            <a:pPr>
              <a:lnSpc>
                <a:spcPct val="170000"/>
              </a:lnSpc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1) PHASE CLUBS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 organisation autonome de chaque club (envoi par mail au CD56 de la liste des participant(e)s de chaque club avec les résultats aux 4 épreuves) </a:t>
            </a:r>
          </a:p>
          <a:p>
            <a:pPr>
              <a:lnSpc>
                <a:spcPct val="170000"/>
              </a:lnSpc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2) FINALE DEPARTEMENTALE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 présence des 12 meilleurs scores masculins et des 12 meilleurs scores féminins du département suite à la phase clubs. </a:t>
            </a:r>
          </a:p>
          <a:p>
            <a:pPr>
              <a:lnSpc>
                <a:spcPct val="170000"/>
              </a:lnSpc>
            </a:pP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dates des différentes phases : </a:t>
            </a:r>
          </a:p>
          <a:p>
            <a:pPr>
              <a:lnSpc>
                <a:spcPct val="170000"/>
              </a:lnSpc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1) PHASE CLUBS : De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décembre 2024 jusqu’au dimanche 11 mai 2025.</a:t>
            </a:r>
          </a:p>
          <a:p>
            <a:pPr>
              <a:lnSpc>
                <a:spcPct val="170000"/>
              </a:lnSpc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→ Organisation des épreuves au sein des clubs et transmission du fichier des résultats au Comité Départemental. </a:t>
            </a:r>
          </a:p>
          <a:p>
            <a:pPr>
              <a:lnSpc>
                <a:spcPct val="170000"/>
              </a:lnSpc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2) FINALE DEPARTEMENTALE : le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dimanche 8 juin 2025 à Baud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Lors de la Fête Nationale du Mini-Basket U11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1660410-C877-4581-5B33-9F36816B5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2" y="62200"/>
            <a:ext cx="976636" cy="14421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475FC12-D4D2-22EF-E2E8-60D326852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050" y="171443"/>
            <a:ext cx="1707215" cy="133289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96E9887-FE45-B206-6ABE-4E1E50AD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293" y="171443"/>
            <a:ext cx="626696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  <a:t>CHALLENGE PANIER D’OR</a:t>
            </a:r>
            <a:b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</a:br>
            <a: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  <a:t>Saison 2024/2025</a:t>
            </a:r>
          </a:p>
        </p:txBody>
      </p:sp>
    </p:spTree>
    <p:extLst>
      <p:ext uri="{BB962C8B-B14F-4D97-AF65-F5344CB8AC3E}">
        <p14:creationId xmlns:p14="http://schemas.microsoft.com/office/powerpoint/2010/main" val="365213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98CE1-8B22-23BB-27F4-50EED7E0C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10FE29-F93D-FF1C-C7A1-658E7F8AD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E7C0E805-D6A6-480B-4D31-DBFDC394A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C8E5D532-B789-6005-1590-249E6D520D43}"/>
              </a:ext>
            </a:extLst>
          </p:cNvPr>
          <p:cNvSpPr txBox="1">
            <a:spLocks/>
          </p:cNvSpPr>
          <p:nvPr/>
        </p:nvSpPr>
        <p:spPr>
          <a:xfrm>
            <a:off x="1159068" y="1497005"/>
            <a:ext cx="10555412" cy="51895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OBJECTIFS DU CHALLENGE PANIER D’OR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Outil d’évaluation et de suivi sur l’acquisition des fondamentaux incontournables de la catégorie U11.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Favoriser l’apprentissage et le perfectionnement des gestes techniques à travers un challenge ludique.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Favoriser la vitesse d’exécution des gestes techniques au-travers des épreuves chronométrées.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Motiver individuellement les jeunes en suivant l’évolution de leurs scores.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Rassemblement autour d’un moment festif pour le club et les jeunes et mise en avant des finalistes lors de la finale départementale pendant la FNMB.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Outil de détection pour l’Equipe Technique Départementale 56.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FAE7AE3-CEFD-05D5-744E-2E1E77253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2" y="62200"/>
            <a:ext cx="976636" cy="14421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5C1CA4-B797-7475-9679-9BCAAA43C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050" y="171443"/>
            <a:ext cx="1707215" cy="133289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3F11173D-3232-2F28-E6C0-965DDF0B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293" y="171443"/>
            <a:ext cx="626696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  <a:t>CHALLENGE PANIER D’OR</a:t>
            </a:r>
            <a:b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</a:br>
            <a: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  <a:t>Saison 2024/2025</a:t>
            </a:r>
          </a:p>
        </p:txBody>
      </p:sp>
    </p:spTree>
    <p:extLst>
      <p:ext uri="{BB962C8B-B14F-4D97-AF65-F5344CB8AC3E}">
        <p14:creationId xmlns:p14="http://schemas.microsoft.com/office/powerpoint/2010/main" val="409307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A18A9-9AFD-800F-3F86-D4FDAF8D8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210B79-2851-11DB-F324-A41474D1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D51168CC-7E21-1379-34B4-0FC52ADB0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C382D57-39FC-FFF0-A882-B40D98447296}"/>
              </a:ext>
            </a:extLst>
          </p:cNvPr>
          <p:cNvSpPr txBox="1">
            <a:spLocks/>
          </p:cNvSpPr>
          <p:nvPr/>
        </p:nvSpPr>
        <p:spPr>
          <a:xfrm>
            <a:off x="1159068" y="1497005"/>
            <a:ext cx="10555412" cy="51895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EPREUVES INDIVIDUELLES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Epreuve 1 : 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épreuve « Adèle DREANO--TRECANT » 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Epreuve 2 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épreuve « Baptiste OGER »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Tx/>
              <a:buChar char="-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Epreuve 3 : 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épreuve « 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Rosanne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LE SEYEC »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Epreuve 4 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épreuve « Victor MAURY »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C1D345-24DF-D84B-11B7-D5E95CBA7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2" y="62200"/>
            <a:ext cx="976636" cy="14421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F45ED9B-07CB-CB38-9A01-2DCF63767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050" y="171443"/>
            <a:ext cx="1707215" cy="133289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381A388-9986-FEE7-BEFF-074B4DE1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293" y="171443"/>
            <a:ext cx="6266961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  <a:t>CHALLENGE PANIER D’OR</a:t>
            </a:r>
            <a:b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</a:br>
            <a:r>
              <a:rPr 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o One" panose="02000503050000020004" pitchFamily="2" charset="0"/>
              </a:rPr>
              <a:t>Saison 2024/2025</a:t>
            </a:r>
          </a:p>
        </p:txBody>
      </p:sp>
    </p:spTree>
    <p:extLst>
      <p:ext uri="{BB962C8B-B14F-4D97-AF65-F5344CB8AC3E}">
        <p14:creationId xmlns:p14="http://schemas.microsoft.com/office/powerpoint/2010/main" val="122348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5EBD70-6946-931C-B08D-40EF85B41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DEE17F5-5A66-EBF4-3695-CFE8BED0F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389722E1-277A-6830-8EEE-AB0A532F3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BA64911-40DD-D053-8557-72A1DE2F6807}"/>
              </a:ext>
            </a:extLst>
          </p:cNvPr>
          <p:cNvSpPr txBox="1">
            <a:spLocks/>
          </p:cNvSpPr>
          <p:nvPr/>
        </p:nvSpPr>
        <p:spPr>
          <a:xfrm>
            <a:off x="4231048" y="263831"/>
            <a:ext cx="3726853" cy="11220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7ACD0C-A1DC-659F-772A-34A0DF7AD1B0}"/>
              </a:ext>
            </a:extLst>
          </p:cNvPr>
          <p:cNvSpPr txBox="1"/>
          <p:nvPr/>
        </p:nvSpPr>
        <p:spPr>
          <a:xfrm>
            <a:off x="1486549" y="1283750"/>
            <a:ext cx="5256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1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Adèle DREANO--TRECANT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Née à Lorient en 1999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87E34B38-6CDC-D217-BD0B-CA8B4D27B1AC}"/>
              </a:ext>
            </a:extLst>
          </p:cNvPr>
          <p:cNvSpPr txBox="1">
            <a:spLocks/>
          </p:cNvSpPr>
          <p:nvPr/>
        </p:nvSpPr>
        <p:spPr>
          <a:xfrm>
            <a:off x="410547" y="2360969"/>
            <a:ext cx="6792686" cy="40958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9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Parcours sportif 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7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Formation 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U10-U13 : Basket Quéven BS / CLE Lorient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U14-U15 : Avenir Rennes / Pôle Espoir BZH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Centre de Formation : Angers UFB 49 + Equipe de France U20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7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Professionnel 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Angers UFB 49 (LF2/Ligue Féminine)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Monaco BA (LF2)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USO Mondeville (LF2)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Saint-Amand PH (LF2)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14E76D-91D9-06F0-9D33-4FEB1801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2" y="62200"/>
            <a:ext cx="976636" cy="14421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5CF8FA2-334D-B1E4-7AA6-3E5C29ED5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050" y="171443"/>
            <a:ext cx="1707215" cy="133289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AB1B1EB-2C5B-51AD-1377-33057191F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831" y="1649735"/>
            <a:ext cx="4166499" cy="45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1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393C0-0FE3-F3EB-028F-C4DA73CB2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8082A2-600A-3324-CD6C-F7479634C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2542AAAE-D331-2DCA-AF2A-81E0F62B7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B31D7C9-0C10-A05E-8EDE-4306B1D55FA8}"/>
              </a:ext>
            </a:extLst>
          </p:cNvPr>
          <p:cNvSpPr txBox="1">
            <a:spLocks/>
          </p:cNvSpPr>
          <p:nvPr/>
        </p:nvSpPr>
        <p:spPr>
          <a:xfrm>
            <a:off x="4216585" y="263831"/>
            <a:ext cx="3755779" cy="11220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E4A2E7-22AB-033F-896D-51224EB7E195}"/>
              </a:ext>
            </a:extLst>
          </p:cNvPr>
          <p:cNvSpPr txBox="1"/>
          <p:nvPr/>
        </p:nvSpPr>
        <p:spPr>
          <a:xfrm>
            <a:off x="1524578" y="1769323"/>
            <a:ext cx="48655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1 :</a:t>
            </a:r>
          </a:p>
          <a:p>
            <a:pPr>
              <a:lnSpc>
                <a:spcPct val="150000"/>
              </a:lnSpc>
            </a:pPr>
            <a:r>
              <a:rPr lang="fr-FR" sz="26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Adèle DREANO--TRECANT</a:t>
            </a:r>
          </a:p>
          <a:p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8719AD5-70EB-FF3F-2667-413E4E76692E}"/>
              </a:ext>
            </a:extLst>
          </p:cNvPr>
          <p:cNvSpPr txBox="1">
            <a:spLocks/>
          </p:cNvSpPr>
          <p:nvPr/>
        </p:nvSpPr>
        <p:spPr>
          <a:xfrm>
            <a:off x="1159068" y="3525751"/>
            <a:ext cx="4827847" cy="23932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Hauteur du panier : 2,60m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Ballon : taille 5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Durée : 45 secondes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Matériel nécessaire : 3 ballons – 7 plots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Tir extérieur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AA0C35F-5CFD-86D2-5B37-AFB10FE2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2" y="62200"/>
            <a:ext cx="976636" cy="14421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E7A460-666D-062A-9593-5C9AC9722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050" y="171443"/>
            <a:ext cx="1707215" cy="133289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1FA2292-2723-32C1-A15D-C5F96EDFB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984" y="1768166"/>
            <a:ext cx="4170025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8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DEAD6DBF-DFB8-40CC-7C69-E5B8C2F15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4296691" cy="71018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FA50DEB-1576-853B-7B6E-DC8507131390}"/>
              </a:ext>
            </a:extLst>
          </p:cNvPr>
          <p:cNvSpPr txBox="1"/>
          <p:nvPr/>
        </p:nvSpPr>
        <p:spPr>
          <a:xfrm>
            <a:off x="930360" y="1396180"/>
            <a:ext cx="6183025" cy="48964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</a:pPr>
            <a:r>
              <a:rPr lang="en-US" sz="1600" b="1" u="sng" dirty="0" err="1">
                <a:solidFill>
                  <a:prstClr val="black"/>
                </a:solidFill>
                <a:latin typeface="Arial"/>
              </a:rPr>
              <a:t>Déroulement</a:t>
            </a:r>
            <a:r>
              <a:rPr lang="en-US" sz="1600" b="1" u="sng" dirty="0">
                <a:solidFill>
                  <a:prstClr val="black"/>
                </a:solidFill>
                <a:latin typeface="Arial"/>
              </a:rPr>
              <a:t> de </a:t>
            </a:r>
            <a:r>
              <a:rPr lang="en-US" sz="1600" b="1" u="sng" dirty="0" err="1">
                <a:solidFill>
                  <a:prstClr val="black"/>
                </a:solidFill>
                <a:latin typeface="Arial"/>
              </a:rPr>
              <a:t>l’épreuve</a:t>
            </a:r>
            <a:r>
              <a:rPr lang="en-US" sz="1600" b="1" u="sng" dirty="0">
                <a:solidFill>
                  <a:prstClr val="black"/>
                </a:solidFill>
                <a:latin typeface="Arial"/>
              </a:rPr>
              <a:t> :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tireur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/ 3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rebondeurs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/ 3 ballons</a:t>
            </a:r>
          </a:p>
          <a:p>
            <a:pPr indent="-228600">
              <a:spcAft>
                <a:spcPts val="600"/>
              </a:spcAft>
              <a:buClr>
                <a:srgbClr val="7162FE"/>
              </a:buClr>
              <a:buFont typeface="Avenir Next LT Pro" panose="020B0504020202020204" pitchFamily="34" charset="0"/>
              <a:buChar char="+"/>
            </a:pP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</a:pPr>
            <a:r>
              <a:rPr lang="en-US" sz="1600" dirty="0" err="1">
                <a:solidFill>
                  <a:prstClr val="black"/>
                </a:solidFill>
                <a:latin typeface="Arial"/>
              </a:rPr>
              <a:t>L’enfant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doit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effectuer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un premier tour avec un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tir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à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chaque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spot dans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l’ordre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croissant des plots de 1 à 7.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7162FE"/>
              </a:buClr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Suite au tour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effectué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l’enfant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pourra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choisir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l’un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des emplacements de son choix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mais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il ne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pourra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pas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tirer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2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fois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à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suivre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d’un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même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endroit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>
              <a:spcAft>
                <a:spcPts val="600"/>
              </a:spcAft>
              <a:buClr>
                <a:srgbClr val="7162FE"/>
              </a:buClr>
            </a:pP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>
              <a:spcAft>
                <a:spcPts val="600"/>
              </a:spcAft>
              <a:buClr>
                <a:srgbClr val="7162FE"/>
              </a:buClr>
            </a:pPr>
            <a:r>
              <a:rPr lang="en-US" sz="1600" b="1" u="sng" dirty="0" err="1">
                <a:solidFill>
                  <a:srgbClr val="FF0000"/>
                </a:solidFill>
                <a:latin typeface="Arial"/>
              </a:rPr>
              <a:t>Comptabilisation</a:t>
            </a:r>
            <a:r>
              <a:rPr lang="en-US" sz="1600" b="1" u="sng" dirty="0">
                <a:solidFill>
                  <a:srgbClr val="FF0000"/>
                </a:solidFill>
                <a:latin typeface="Arial"/>
              </a:rPr>
              <a:t> des points :</a:t>
            </a:r>
          </a:p>
          <a:p>
            <a:pPr>
              <a:spcAft>
                <a:spcPts val="1200"/>
              </a:spcAft>
              <a:buClr>
                <a:srgbClr val="7162FE"/>
              </a:buClr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Les 2 plots rouges valent </a:t>
            </a:r>
            <a:r>
              <a:rPr lang="en-US" sz="1600" b="1" dirty="0">
                <a:solidFill>
                  <a:srgbClr val="00B050"/>
                </a:solidFill>
                <a:latin typeface="Arial"/>
              </a:rPr>
              <a:t>3 points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. </a:t>
            </a:r>
          </a:p>
          <a:p>
            <a:pPr>
              <a:spcAft>
                <a:spcPts val="1200"/>
              </a:spcAft>
              <a:buClr>
                <a:srgbClr val="7162FE"/>
              </a:buClr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Les 4 plots bleus valent </a:t>
            </a:r>
            <a:r>
              <a:rPr lang="en-US" sz="1600" b="1" dirty="0">
                <a:solidFill>
                  <a:srgbClr val="00B050"/>
                </a:solidFill>
                <a:latin typeface="Arial"/>
              </a:rPr>
              <a:t>2 points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>
              <a:spcAft>
                <a:spcPts val="1200"/>
              </a:spcAft>
              <a:buClr>
                <a:srgbClr val="7162FE"/>
              </a:buClr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Le plot vert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vaut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Arial"/>
              </a:rPr>
              <a:t>1 point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B7AC519-1190-FCBA-B83D-5BE52B90F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6" y="66368"/>
            <a:ext cx="975445" cy="144487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7B44DF-CA72-E9E6-F5EB-DB679C18D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564" y="252311"/>
            <a:ext cx="1371719" cy="107298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5A23A62-6813-F8DF-F83C-CE946E803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85" y="1873995"/>
            <a:ext cx="4749345" cy="33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9DDA7A-3546-78B9-D6F0-76FB7F385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4DBBBD-1440-5038-1A40-8991BC78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F4BB9F60-A8A0-451B-B836-704634BC6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A78F828-C03C-4BFE-0245-7E0209E29E60}"/>
              </a:ext>
            </a:extLst>
          </p:cNvPr>
          <p:cNvSpPr txBox="1">
            <a:spLocks/>
          </p:cNvSpPr>
          <p:nvPr/>
        </p:nvSpPr>
        <p:spPr>
          <a:xfrm>
            <a:off x="4214663" y="143154"/>
            <a:ext cx="3759624" cy="15479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651E3C-2CED-EB96-8EAD-F7A87B193012}"/>
              </a:ext>
            </a:extLst>
          </p:cNvPr>
          <p:cNvSpPr txBox="1"/>
          <p:nvPr/>
        </p:nvSpPr>
        <p:spPr>
          <a:xfrm>
            <a:off x="1952617" y="1397670"/>
            <a:ext cx="48655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2 :</a:t>
            </a:r>
          </a:p>
          <a:p>
            <a:r>
              <a:rPr lang="fr-FR" sz="20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Baptiste OGER</a:t>
            </a:r>
          </a:p>
          <a:p>
            <a:r>
              <a:rPr lang="fr-FR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Né à Rennes en 2000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5362486-E699-A6A4-58D9-0E610F356194}"/>
              </a:ext>
            </a:extLst>
          </p:cNvPr>
          <p:cNvSpPr txBox="1">
            <a:spLocks/>
          </p:cNvSpPr>
          <p:nvPr/>
        </p:nvSpPr>
        <p:spPr>
          <a:xfrm>
            <a:off x="653143" y="2500604"/>
            <a:ext cx="6124800" cy="40588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800" b="1" u="sng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Parcours sportif 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kumimoji="0" lang="fr-FR" sz="17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Formation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U11-U13 : Pluvigner BB / UCKNEF Vannes / CLE Vannes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U14-U15 : UCKNEF Vannes / UJAP Quimper / Pôle Espoir BZH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Centre de Formation : Nantes BH + Equipe de France U16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7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Professionnel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CEP Lorient (NM1)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Brest MB (NM3/NM2) / </a:t>
            </a: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Equipe de France 3x3 U23</a:t>
            </a: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Etoile Angers Basket (NM1) / Equipe de </a:t>
            </a:r>
            <a:r>
              <a:rPr lang="fr-FR" sz="170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France 3x3</a:t>
            </a: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DD9F03-27A3-C302-3509-DD6BD246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1" y="74028"/>
            <a:ext cx="975445" cy="144487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0C2846-1B49-E315-26DE-43331B001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62" y="1175657"/>
            <a:ext cx="4216002" cy="46683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E630750-B6C6-9DF7-9BD6-841649705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1812" y="168468"/>
            <a:ext cx="170702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3CED1D-B37C-D0D6-1290-98CB438BB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D49B20-4B4E-E900-4F89-217C16825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0301F9B9-4346-B9C0-4330-2B4775E8A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"/>
            <a:ext cx="4807975" cy="679581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02D5059-52A0-99B6-4CA7-DF2309E94936}"/>
              </a:ext>
            </a:extLst>
          </p:cNvPr>
          <p:cNvSpPr txBox="1">
            <a:spLocks/>
          </p:cNvSpPr>
          <p:nvPr/>
        </p:nvSpPr>
        <p:spPr>
          <a:xfrm>
            <a:off x="4174372" y="62200"/>
            <a:ext cx="3821020" cy="15479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PANIER D’OR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64F258-3412-FB9C-EB03-C2AF111FEB3B}"/>
              </a:ext>
            </a:extLst>
          </p:cNvPr>
          <p:cNvSpPr txBox="1"/>
          <p:nvPr/>
        </p:nvSpPr>
        <p:spPr>
          <a:xfrm>
            <a:off x="1547535" y="1292117"/>
            <a:ext cx="40121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u="sng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Epreuve 2 :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Baptiste OGER</a:t>
            </a:r>
          </a:p>
          <a:p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EE29C81-4A74-6499-E823-BACB9296623B}"/>
              </a:ext>
            </a:extLst>
          </p:cNvPr>
          <p:cNvSpPr txBox="1">
            <a:spLocks/>
          </p:cNvSpPr>
          <p:nvPr/>
        </p:nvSpPr>
        <p:spPr>
          <a:xfrm>
            <a:off x="1162746" y="2993108"/>
            <a:ext cx="4827847" cy="309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Hauteur du panier : 2,60m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Ballon : taille 5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Durée : 45 secondes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Matériel nécessaire : 3 ballons – 3 personnes (passe et rebond)</a:t>
            </a: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Dribble + Tir en course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A6DAA0-A272-640E-3AD9-303D35E1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1" y="74028"/>
            <a:ext cx="975445" cy="144487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BDFBAF8-EEAB-084F-F9AF-5E03650A0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62" y="1175657"/>
            <a:ext cx="4216002" cy="46683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097FF68-375A-5B8A-DDE0-A4FEB60DF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1812" y="168468"/>
            <a:ext cx="170702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586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26410</TotalTime>
  <Words>1552</Words>
  <Application>Microsoft Office PowerPoint</Application>
  <PresentationFormat>Grand écran</PresentationFormat>
  <Paragraphs>176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ADLaM Display</vt:lpstr>
      <vt:lpstr>Arial</vt:lpstr>
      <vt:lpstr>Avenir Next LT Pro</vt:lpstr>
      <vt:lpstr>Calibri</vt:lpstr>
      <vt:lpstr>Calibri Light</vt:lpstr>
      <vt:lpstr>Russo One</vt:lpstr>
      <vt:lpstr>Wingdings</vt:lpstr>
      <vt:lpstr>Thème Office</vt:lpstr>
      <vt:lpstr>Présentation PowerPoint</vt:lpstr>
      <vt:lpstr>CHALLENGE PANIER D’OR Saison 2024/2025</vt:lpstr>
      <vt:lpstr>CHALLENGE PANIER D’OR Saison 2024/2025</vt:lpstr>
      <vt:lpstr>CHALLENGE PANIER D’OR Saison 2024/2025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Joël SIMON</dc:creator>
  <cp:lastModifiedBy>Jonathan RIVET</cp:lastModifiedBy>
  <cp:revision>14</cp:revision>
  <dcterms:created xsi:type="dcterms:W3CDTF">2023-07-03T14:29:09Z</dcterms:created>
  <dcterms:modified xsi:type="dcterms:W3CDTF">2024-12-12T08:45:06Z</dcterms:modified>
</cp:coreProperties>
</file>